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8"/>
  </p:notesMasterIdLst>
  <p:handoutMasterIdLst>
    <p:handoutMasterId r:id="rId39"/>
  </p:handoutMasterIdLst>
  <p:sldIdLst>
    <p:sldId id="256" r:id="rId2"/>
    <p:sldId id="291" r:id="rId3"/>
    <p:sldId id="258" r:id="rId4"/>
    <p:sldId id="295" r:id="rId5"/>
    <p:sldId id="260" r:id="rId6"/>
    <p:sldId id="257" r:id="rId7"/>
    <p:sldId id="264" r:id="rId8"/>
    <p:sldId id="259" r:id="rId9"/>
    <p:sldId id="261" r:id="rId10"/>
    <p:sldId id="262" r:id="rId11"/>
    <p:sldId id="282" r:id="rId12"/>
    <p:sldId id="263" r:id="rId13"/>
    <p:sldId id="265" r:id="rId14"/>
    <p:sldId id="274" r:id="rId15"/>
    <p:sldId id="285" r:id="rId16"/>
    <p:sldId id="267" r:id="rId17"/>
    <p:sldId id="268" r:id="rId18"/>
    <p:sldId id="269" r:id="rId19"/>
    <p:sldId id="270" r:id="rId20"/>
    <p:sldId id="283" r:id="rId21"/>
    <p:sldId id="284" r:id="rId22"/>
    <p:sldId id="272" r:id="rId23"/>
    <p:sldId id="271" r:id="rId24"/>
    <p:sldId id="275" r:id="rId25"/>
    <p:sldId id="286" r:id="rId26"/>
    <p:sldId id="276" r:id="rId27"/>
    <p:sldId id="293" r:id="rId28"/>
    <p:sldId id="294" r:id="rId29"/>
    <p:sldId id="288" r:id="rId30"/>
    <p:sldId id="287" r:id="rId31"/>
    <p:sldId id="289" r:id="rId32"/>
    <p:sldId id="277" r:id="rId33"/>
    <p:sldId id="278" r:id="rId34"/>
    <p:sldId id="280" r:id="rId35"/>
    <p:sldId id="281" r:id="rId36"/>
    <p:sldId id="290"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42" autoAdjust="0"/>
    <p:restoredTop sz="94640" autoAdjust="0"/>
  </p:normalViewPr>
  <p:slideViewPr>
    <p:cSldViewPr>
      <p:cViewPr varScale="1">
        <p:scale>
          <a:sx n="65" d="100"/>
          <a:sy n="65" d="100"/>
        </p:scale>
        <p:origin x="-1500" y="-96"/>
      </p:cViewPr>
      <p:guideLst>
        <p:guide orient="horz" pos="2160"/>
        <p:guide pos="2880"/>
      </p:guideLst>
    </p:cSldViewPr>
  </p:slideViewPr>
  <p:outlineViewPr>
    <p:cViewPr>
      <p:scale>
        <a:sx n="33" d="100"/>
        <a:sy n="33" d="100"/>
      </p:scale>
      <p:origin x="0" y="5172"/>
    </p:cViewPr>
  </p:outlineViewPr>
  <p:notesTextViewPr>
    <p:cViewPr>
      <p:scale>
        <a:sx n="100" d="100"/>
        <a:sy n="100" d="100"/>
      </p:scale>
      <p:origin x="0" y="0"/>
    </p:cViewPr>
  </p:notesTextViewPr>
  <p:notesViewPr>
    <p:cSldViewPr>
      <p:cViewPr varScale="1">
        <p:scale>
          <a:sx n="51" d="100"/>
          <a:sy n="51" d="100"/>
        </p:scale>
        <p:origin x="-188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mailto:oa.carpool@oa.mo.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oa.carpool@oa.mo.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6C55C-A5E9-4FB1-AA29-0E7313FC923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46CA7DE-C791-4B83-BD28-6C23778CD77F}">
      <dgm:prSet phldrT="[Text]"/>
      <dgm:spPr/>
      <dgm:t>
        <a:bodyPr/>
        <a:lstStyle/>
        <a:p>
          <a:r>
            <a:rPr lang="en-US" dirty="0" smtClean="0"/>
            <a:t>Driver</a:t>
          </a:r>
          <a:endParaRPr lang="en-US" dirty="0"/>
        </a:p>
      </dgm:t>
    </dgm:pt>
    <dgm:pt modelId="{ED87AA94-BD16-494B-8BBE-B48DB4B926D6}" type="parTrans" cxnId="{AAACDDEB-D73A-46CF-BB70-13CD80D6AAFB}">
      <dgm:prSet/>
      <dgm:spPr/>
      <dgm:t>
        <a:bodyPr/>
        <a:lstStyle/>
        <a:p>
          <a:endParaRPr lang="en-US"/>
        </a:p>
      </dgm:t>
    </dgm:pt>
    <dgm:pt modelId="{24CDEE9A-54A8-42A1-9417-0010079CB943}" type="sibTrans" cxnId="{AAACDDEB-D73A-46CF-BB70-13CD80D6AAFB}">
      <dgm:prSet/>
      <dgm:spPr/>
      <dgm:t>
        <a:bodyPr/>
        <a:lstStyle/>
        <a:p>
          <a:endParaRPr lang="en-US"/>
        </a:p>
      </dgm:t>
    </dgm:pt>
    <dgm:pt modelId="{C9BC1EFD-B363-40BE-BB64-6CF06E64D911}">
      <dgm:prSet phldrT="[Text]"/>
      <dgm:spPr/>
      <dgm:t>
        <a:bodyPr/>
        <a:lstStyle/>
        <a:p>
          <a:r>
            <a:rPr lang="en-US" dirty="0" smtClean="0"/>
            <a:t>Drivers can establish their own profile without going through an agency security coordinator</a:t>
          </a:r>
          <a:endParaRPr lang="en-US" dirty="0"/>
        </a:p>
      </dgm:t>
    </dgm:pt>
    <dgm:pt modelId="{CE328443-9AE0-4AFB-BAA4-CCF254DAA384}" type="parTrans" cxnId="{4CDF9B6C-4175-43AD-BD85-17395AF3AE81}">
      <dgm:prSet/>
      <dgm:spPr/>
      <dgm:t>
        <a:bodyPr/>
        <a:lstStyle/>
        <a:p>
          <a:endParaRPr lang="en-US"/>
        </a:p>
      </dgm:t>
    </dgm:pt>
    <dgm:pt modelId="{E7BDFA61-CCCF-4DB8-BF9E-CD1C644D7513}" type="sibTrans" cxnId="{4CDF9B6C-4175-43AD-BD85-17395AF3AE81}">
      <dgm:prSet/>
      <dgm:spPr/>
      <dgm:t>
        <a:bodyPr/>
        <a:lstStyle/>
        <a:p>
          <a:endParaRPr lang="en-US"/>
        </a:p>
      </dgm:t>
    </dgm:pt>
    <dgm:pt modelId="{28E04929-95A1-4966-98C5-AC869C7EBA4C}">
      <dgm:prSet phldrT="[Text]"/>
      <dgm:spPr/>
      <dgm:t>
        <a:bodyPr/>
        <a:lstStyle/>
        <a:p>
          <a:r>
            <a:rPr lang="en-US" dirty="0" smtClean="0"/>
            <a:t>Create/edit/delete their own trips</a:t>
          </a:r>
          <a:endParaRPr lang="en-US" dirty="0"/>
        </a:p>
      </dgm:t>
    </dgm:pt>
    <dgm:pt modelId="{7C669A13-E04B-4659-B2E3-F94858343F5F}" type="parTrans" cxnId="{E56076EC-FC66-46C2-8CE5-4D49907B5D62}">
      <dgm:prSet/>
      <dgm:spPr/>
      <dgm:t>
        <a:bodyPr/>
        <a:lstStyle/>
        <a:p>
          <a:endParaRPr lang="en-US"/>
        </a:p>
      </dgm:t>
    </dgm:pt>
    <dgm:pt modelId="{77F9815C-DBDD-4836-9FCB-229388831A40}" type="sibTrans" cxnId="{E56076EC-FC66-46C2-8CE5-4D49907B5D62}">
      <dgm:prSet/>
      <dgm:spPr/>
      <dgm:t>
        <a:bodyPr/>
        <a:lstStyle/>
        <a:p>
          <a:endParaRPr lang="en-US"/>
        </a:p>
      </dgm:t>
    </dgm:pt>
    <dgm:pt modelId="{7AFECF5C-DEFB-4F8C-B21A-7D42EAA8748D}">
      <dgm:prSet phldrT="[Text]"/>
      <dgm:spPr/>
      <dgm:t>
        <a:bodyPr/>
        <a:lstStyle/>
        <a:p>
          <a:r>
            <a:rPr lang="en-US" dirty="0" smtClean="0"/>
            <a:t>Scheduler</a:t>
          </a:r>
          <a:endParaRPr lang="en-US" dirty="0"/>
        </a:p>
      </dgm:t>
    </dgm:pt>
    <dgm:pt modelId="{44521F0E-0F06-4709-A2EE-76C57E2100B8}" type="parTrans" cxnId="{40514DCC-7827-4E4B-9327-CC88A390C9C7}">
      <dgm:prSet/>
      <dgm:spPr/>
      <dgm:t>
        <a:bodyPr/>
        <a:lstStyle/>
        <a:p>
          <a:endParaRPr lang="en-US"/>
        </a:p>
      </dgm:t>
    </dgm:pt>
    <dgm:pt modelId="{85114936-AD38-4F64-B61D-F31AFB9706C1}" type="sibTrans" cxnId="{40514DCC-7827-4E4B-9327-CC88A390C9C7}">
      <dgm:prSet/>
      <dgm:spPr/>
      <dgm:t>
        <a:bodyPr/>
        <a:lstStyle/>
        <a:p>
          <a:endParaRPr lang="en-US"/>
        </a:p>
      </dgm:t>
    </dgm:pt>
    <dgm:pt modelId="{125F1E31-D9F4-4B23-B6EA-2A31468B5A66}">
      <dgm:prSet phldrT="[Text]"/>
      <dgm:spPr/>
      <dgm:t>
        <a:bodyPr/>
        <a:lstStyle/>
        <a:p>
          <a:r>
            <a:rPr lang="en-US" dirty="0" smtClean="0"/>
            <a:t>Create/edit driver profiles and trips for employees in their agency</a:t>
          </a:r>
          <a:endParaRPr lang="en-US" dirty="0"/>
        </a:p>
      </dgm:t>
    </dgm:pt>
    <dgm:pt modelId="{1003C18C-90CB-4C4A-B6AE-F455013D5BE7}" type="parTrans" cxnId="{9A9C67A8-8443-48EA-8341-9BCFEA701023}">
      <dgm:prSet/>
      <dgm:spPr/>
      <dgm:t>
        <a:bodyPr/>
        <a:lstStyle/>
        <a:p>
          <a:endParaRPr lang="en-US"/>
        </a:p>
      </dgm:t>
    </dgm:pt>
    <dgm:pt modelId="{C7A8BE63-B922-4F62-BEAC-0B8056DEE08A}" type="sibTrans" cxnId="{9A9C67A8-8443-48EA-8341-9BCFEA701023}">
      <dgm:prSet/>
      <dgm:spPr/>
      <dgm:t>
        <a:bodyPr/>
        <a:lstStyle/>
        <a:p>
          <a:endParaRPr lang="en-US"/>
        </a:p>
      </dgm:t>
    </dgm:pt>
    <dgm:pt modelId="{58D054BF-36CC-4635-8FC2-DFEAE895B5E9}">
      <dgm:prSet phldrT="[Text]"/>
      <dgm:spPr/>
      <dgm:t>
        <a:bodyPr/>
        <a:lstStyle/>
        <a:p>
          <a:endParaRPr lang="en-US" dirty="0"/>
        </a:p>
      </dgm:t>
    </dgm:pt>
    <dgm:pt modelId="{4098D6C4-1E7B-4FAD-AA8E-984430FE1C77}" type="parTrans" cxnId="{4697114A-D7A7-4C93-BDFC-935F5D8ACCCE}">
      <dgm:prSet/>
      <dgm:spPr/>
      <dgm:t>
        <a:bodyPr/>
        <a:lstStyle/>
        <a:p>
          <a:endParaRPr lang="en-US"/>
        </a:p>
      </dgm:t>
    </dgm:pt>
    <dgm:pt modelId="{A4B3B938-4086-4D4D-8E02-64FCE5F77240}" type="sibTrans" cxnId="{4697114A-D7A7-4C93-BDFC-935F5D8ACCCE}">
      <dgm:prSet/>
      <dgm:spPr/>
      <dgm:t>
        <a:bodyPr/>
        <a:lstStyle/>
        <a:p>
          <a:endParaRPr lang="en-US"/>
        </a:p>
      </dgm:t>
    </dgm:pt>
    <dgm:pt modelId="{561ECB63-3F74-4109-BD0A-C28BF999495E}">
      <dgm:prSet phldrT="[Text]"/>
      <dgm:spPr/>
      <dgm:t>
        <a:bodyPr/>
        <a:lstStyle/>
        <a:p>
          <a:r>
            <a:rPr lang="en-US" dirty="0" smtClean="0"/>
            <a:t>Security access granted by the OA Carpool Administrator – email </a:t>
          </a:r>
          <a:r>
            <a:rPr lang="en-US" dirty="0" smtClean="0">
              <a:hlinkClick xmlns:r="http://schemas.openxmlformats.org/officeDocument/2006/relationships" r:id="rId1"/>
            </a:rPr>
            <a:t>oa.carpool@oa.mo.gov</a:t>
          </a:r>
          <a:r>
            <a:rPr lang="en-US" dirty="0" smtClean="0"/>
            <a:t> to request a change to your security setting</a:t>
          </a:r>
          <a:endParaRPr lang="en-US" dirty="0"/>
        </a:p>
      </dgm:t>
    </dgm:pt>
    <dgm:pt modelId="{348BE7AD-B5B0-412F-9A80-087831C31E2D}" type="parTrans" cxnId="{6F3DCB7A-ADFA-41B5-9F79-A54493ABD569}">
      <dgm:prSet/>
      <dgm:spPr/>
      <dgm:t>
        <a:bodyPr/>
        <a:lstStyle/>
        <a:p>
          <a:endParaRPr lang="en-US"/>
        </a:p>
      </dgm:t>
    </dgm:pt>
    <dgm:pt modelId="{8C893971-DD82-490A-BF6D-5B99E6B01DF6}" type="sibTrans" cxnId="{6F3DCB7A-ADFA-41B5-9F79-A54493ABD569}">
      <dgm:prSet/>
      <dgm:spPr/>
      <dgm:t>
        <a:bodyPr/>
        <a:lstStyle/>
        <a:p>
          <a:endParaRPr lang="en-US"/>
        </a:p>
      </dgm:t>
    </dgm:pt>
    <dgm:pt modelId="{92A8E6D0-B17D-46B8-B7EB-4C6CF958343C}">
      <dgm:prSet phldrT="[Text]"/>
      <dgm:spPr/>
      <dgm:t>
        <a:bodyPr/>
        <a:lstStyle/>
        <a:p>
          <a:r>
            <a:rPr lang="en-US" dirty="0" smtClean="0"/>
            <a:t>Create/edit their own profile</a:t>
          </a:r>
          <a:endParaRPr lang="en-US" dirty="0"/>
        </a:p>
      </dgm:t>
    </dgm:pt>
    <dgm:pt modelId="{6A98645A-0619-45B4-AB5C-E8961CD80D7E}" type="parTrans" cxnId="{C4E52645-0F7C-4C28-9C81-4CA7C665E1F0}">
      <dgm:prSet/>
      <dgm:spPr/>
      <dgm:t>
        <a:bodyPr/>
        <a:lstStyle/>
        <a:p>
          <a:endParaRPr lang="en-US"/>
        </a:p>
      </dgm:t>
    </dgm:pt>
    <dgm:pt modelId="{6879F8B6-1F7B-4D1D-9792-FC7C6D0A0838}" type="sibTrans" cxnId="{C4E52645-0F7C-4C28-9C81-4CA7C665E1F0}">
      <dgm:prSet/>
      <dgm:spPr/>
      <dgm:t>
        <a:bodyPr/>
        <a:lstStyle/>
        <a:p>
          <a:endParaRPr lang="en-US"/>
        </a:p>
      </dgm:t>
    </dgm:pt>
    <dgm:pt modelId="{23C3E622-52E1-4F49-8DA7-8AE00E3EB1A0}" type="pres">
      <dgm:prSet presAssocID="{2D86C55C-A5E9-4FB1-AA29-0E7313FC9235}" presName="linearFlow" presStyleCnt="0">
        <dgm:presLayoutVars>
          <dgm:dir/>
          <dgm:animLvl val="lvl"/>
          <dgm:resizeHandles val="exact"/>
        </dgm:presLayoutVars>
      </dgm:prSet>
      <dgm:spPr/>
      <dgm:t>
        <a:bodyPr/>
        <a:lstStyle/>
        <a:p>
          <a:endParaRPr lang="en-US"/>
        </a:p>
      </dgm:t>
    </dgm:pt>
    <dgm:pt modelId="{807B19F0-B7F1-45FC-B6F0-BB25CDB14A82}" type="pres">
      <dgm:prSet presAssocID="{D46CA7DE-C791-4B83-BD28-6C23778CD77F}" presName="composite" presStyleCnt="0"/>
      <dgm:spPr/>
    </dgm:pt>
    <dgm:pt modelId="{2D4FB7EC-7593-4DF2-9298-20B3BB89BF55}" type="pres">
      <dgm:prSet presAssocID="{D46CA7DE-C791-4B83-BD28-6C23778CD77F}" presName="parentText" presStyleLbl="alignNode1" presStyleIdx="0" presStyleCnt="2">
        <dgm:presLayoutVars>
          <dgm:chMax val="1"/>
          <dgm:bulletEnabled val="1"/>
        </dgm:presLayoutVars>
      </dgm:prSet>
      <dgm:spPr/>
      <dgm:t>
        <a:bodyPr/>
        <a:lstStyle/>
        <a:p>
          <a:endParaRPr lang="en-US"/>
        </a:p>
      </dgm:t>
    </dgm:pt>
    <dgm:pt modelId="{E6E6C5E6-DCCC-42B6-BD9B-AF4FECA25331}" type="pres">
      <dgm:prSet presAssocID="{D46CA7DE-C791-4B83-BD28-6C23778CD77F}" presName="descendantText" presStyleLbl="alignAcc1" presStyleIdx="0" presStyleCnt="2" custScaleX="88117" custScaleY="117202">
        <dgm:presLayoutVars>
          <dgm:bulletEnabled val="1"/>
        </dgm:presLayoutVars>
      </dgm:prSet>
      <dgm:spPr/>
      <dgm:t>
        <a:bodyPr/>
        <a:lstStyle/>
        <a:p>
          <a:endParaRPr lang="en-US"/>
        </a:p>
      </dgm:t>
    </dgm:pt>
    <dgm:pt modelId="{1E387CD3-EE39-4339-9592-D695686B5B6E}" type="pres">
      <dgm:prSet presAssocID="{24CDEE9A-54A8-42A1-9417-0010079CB943}" presName="sp" presStyleCnt="0"/>
      <dgm:spPr/>
    </dgm:pt>
    <dgm:pt modelId="{F64EAB5F-33BC-4DBA-B437-6CC50AA8DC71}" type="pres">
      <dgm:prSet presAssocID="{7AFECF5C-DEFB-4F8C-B21A-7D42EAA8748D}" presName="composite" presStyleCnt="0"/>
      <dgm:spPr/>
    </dgm:pt>
    <dgm:pt modelId="{E078B436-E865-46FA-9DC1-19356571CD64}" type="pres">
      <dgm:prSet presAssocID="{7AFECF5C-DEFB-4F8C-B21A-7D42EAA8748D}" presName="parentText" presStyleLbl="alignNode1" presStyleIdx="1" presStyleCnt="2">
        <dgm:presLayoutVars>
          <dgm:chMax val="1"/>
          <dgm:bulletEnabled val="1"/>
        </dgm:presLayoutVars>
      </dgm:prSet>
      <dgm:spPr/>
      <dgm:t>
        <a:bodyPr/>
        <a:lstStyle/>
        <a:p>
          <a:endParaRPr lang="en-US"/>
        </a:p>
      </dgm:t>
    </dgm:pt>
    <dgm:pt modelId="{53217E86-C322-4DB2-AD55-DC5978B0DAA6}" type="pres">
      <dgm:prSet presAssocID="{7AFECF5C-DEFB-4F8C-B21A-7D42EAA8748D}" presName="descendantText" presStyleLbl="alignAcc1" presStyleIdx="1" presStyleCnt="2" custScaleX="87772" custScaleY="136057">
        <dgm:presLayoutVars>
          <dgm:bulletEnabled val="1"/>
        </dgm:presLayoutVars>
      </dgm:prSet>
      <dgm:spPr/>
      <dgm:t>
        <a:bodyPr/>
        <a:lstStyle/>
        <a:p>
          <a:endParaRPr lang="en-US"/>
        </a:p>
      </dgm:t>
    </dgm:pt>
  </dgm:ptLst>
  <dgm:cxnLst>
    <dgm:cxn modelId="{E56076EC-FC66-46C2-8CE5-4D49907B5D62}" srcId="{D46CA7DE-C791-4B83-BD28-6C23778CD77F}" destId="{28E04929-95A1-4966-98C5-AC869C7EBA4C}" srcOrd="2" destOrd="0" parTransId="{7C669A13-E04B-4659-B2E3-F94858343F5F}" sibTransId="{77F9815C-DBDD-4836-9FCB-229388831A40}"/>
    <dgm:cxn modelId="{047FB4EC-0617-4B3E-96C0-28B7BE7A17BE}" type="presOf" srcId="{7AFECF5C-DEFB-4F8C-B21A-7D42EAA8748D}" destId="{E078B436-E865-46FA-9DC1-19356571CD64}" srcOrd="0" destOrd="0" presId="urn:microsoft.com/office/officeart/2005/8/layout/chevron2"/>
    <dgm:cxn modelId="{578F3F45-5EA4-403F-BB2D-02DEE8EA4CA0}" type="presOf" srcId="{28E04929-95A1-4966-98C5-AC869C7EBA4C}" destId="{E6E6C5E6-DCCC-42B6-BD9B-AF4FECA25331}" srcOrd="0" destOrd="2" presId="urn:microsoft.com/office/officeart/2005/8/layout/chevron2"/>
    <dgm:cxn modelId="{A01EE42E-E350-4835-BB28-B71BE4932140}" type="presOf" srcId="{92A8E6D0-B17D-46B8-B7EB-4C6CF958343C}" destId="{E6E6C5E6-DCCC-42B6-BD9B-AF4FECA25331}" srcOrd="0" destOrd="1" presId="urn:microsoft.com/office/officeart/2005/8/layout/chevron2"/>
    <dgm:cxn modelId="{4CDF9B6C-4175-43AD-BD85-17395AF3AE81}" srcId="{D46CA7DE-C791-4B83-BD28-6C23778CD77F}" destId="{C9BC1EFD-B363-40BE-BB64-6CF06E64D911}" srcOrd="0" destOrd="0" parTransId="{CE328443-9AE0-4AFB-BAA4-CCF254DAA384}" sibTransId="{E7BDFA61-CCCF-4DB8-BF9E-CD1C644D7513}"/>
    <dgm:cxn modelId="{E641FAEF-D377-4EF3-8608-83753633D15E}" type="presOf" srcId="{2D86C55C-A5E9-4FB1-AA29-0E7313FC9235}" destId="{23C3E622-52E1-4F49-8DA7-8AE00E3EB1A0}" srcOrd="0" destOrd="0" presId="urn:microsoft.com/office/officeart/2005/8/layout/chevron2"/>
    <dgm:cxn modelId="{F7B1188E-A956-4104-B909-207980CBC9C9}" type="presOf" srcId="{561ECB63-3F74-4109-BD0A-C28BF999495E}" destId="{53217E86-C322-4DB2-AD55-DC5978B0DAA6}" srcOrd="0" destOrd="1" presId="urn:microsoft.com/office/officeart/2005/8/layout/chevron2"/>
    <dgm:cxn modelId="{9A9C67A8-8443-48EA-8341-9BCFEA701023}" srcId="{7AFECF5C-DEFB-4F8C-B21A-7D42EAA8748D}" destId="{125F1E31-D9F4-4B23-B6EA-2A31468B5A66}" srcOrd="0" destOrd="0" parTransId="{1003C18C-90CB-4C4A-B6AE-F455013D5BE7}" sibTransId="{C7A8BE63-B922-4F62-BEAC-0B8056DEE08A}"/>
    <dgm:cxn modelId="{2BACB13F-16FA-4D13-930C-54235878EDA6}" type="presOf" srcId="{D46CA7DE-C791-4B83-BD28-6C23778CD77F}" destId="{2D4FB7EC-7593-4DF2-9298-20B3BB89BF55}" srcOrd="0" destOrd="0" presId="urn:microsoft.com/office/officeart/2005/8/layout/chevron2"/>
    <dgm:cxn modelId="{C4E52645-0F7C-4C28-9C81-4CA7C665E1F0}" srcId="{D46CA7DE-C791-4B83-BD28-6C23778CD77F}" destId="{92A8E6D0-B17D-46B8-B7EB-4C6CF958343C}" srcOrd="1" destOrd="0" parTransId="{6A98645A-0619-45B4-AB5C-E8961CD80D7E}" sibTransId="{6879F8B6-1F7B-4D1D-9792-FC7C6D0A0838}"/>
    <dgm:cxn modelId="{CC361422-6204-41CD-9763-EABAA225B53A}" type="presOf" srcId="{125F1E31-D9F4-4B23-B6EA-2A31468B5A66}" destId="{53217E86-C322-4DB2-AD55-DC5978B0DAA6}" srcOrd="0" destOrd="0" presId="urn:microsoft.com/office/officeart/2005/8/layout/chevron2"/>
    <dgm:cxn modelId="{4697114A-D7A7-4C93-BDFC-935F5D8ACCCE}" srcId="{561ECB63-3F74-4109-BD0A-C28BF999495E}" destId="{58D054BF-36CC-4635-8FC2-DFEAE895B5E9}" srcOrd="0" destOrd="0" parTransId="{4098D6C4-1E7B-4FAD-AA8E-984430FE1C77}" sibTransId="{A4B3B938-4086-4D4D-8E02-64FCE5F77240}"/>
    <dgm:cxn modelId="{40514DCC-7827-4E4B-9327-CC88A390C9C7}" srcId="{2D86C55C-A5E9-4FB1-AA29-0E7313FC9235}" destId="{7AFECF5C-DEFB-4F8C-B21A-7D42EAA8748D}" srcOrd="1" destOrd="0" parTransId="{44521F0E-0F06-4709-A2EE-76C57E2100B8}" sibTransId="{85114936-AD38-4F64-B61D-F31AFB9706C1}"/>
    <dgm:cxn modelId="{6EF89E2F-486B-4FDD-A822-37248108B581}" type="presOf" srcId="{58D054BF-36CC-4635-8FC2-DFEAE895B5E9}" destId="{53217E86-C322-4DB2-AD55-DC5978B0DAA6}" srcOrd="0" destOrd="2" presId="urn:microsoft.com/office/officeart/2005/8/layout/chevron2"/>
    <dgm:cxn modelId="{DA87ED49-179C-4E38-9DC7-42C7B2E3E981}" type="presOf" srcId="{C9BC1EFD-B363-40BE-BB64-6CF06E64D911}" destId="{E6E6C5E6-DCCC-42B6-BD9B-AF4FECA25331}" srcOrd="0" destOrd="0" presId="urn:microsoft.com/office/officeart/2005/8/layout/chevron2"/>
    <dgm:cxn modelId="{AAACDDEB-D73A-46CF-BB70-13CD80D6AAFB}" srcId="{2D86C55C-A5E9-4FB1-AA29-0E7313FC9235}" destId="{D46CA7DE-C791-4B83-BD28-6C23778CD77F}" srcOrd="0" destOrd="0" parTransId="{ED87AA94-BD16-494B-8BBE-B48DB4B926D6}" sibTransId="{24CDEE9A-54A8-42A1-9417-0010079CB943}"/>
    <dgm:cxn modelId="{6F3DCB7A-ADFA-41B5-9F79-A54493ABD569}" srcId="{7AFECF5C-DEFB-4F8C-B21A-7D42EAA8748D}" destId="{561ECB63-3F74-4109-BD0A-C28BF999495E}" srcOrd="1" destOrd="0" parTransId="{348BE7AD-B5B0-412F-9A80-087831C31E2D}" sibTransId="{8C893971-DD82-490A-BF6D-5B99E6B01DF6}"/>
    <dgm:cxn modelId="{858CAC71-4E54-4805-9982-75A6FDC6CD30}" type="presParOf" srcId="{23C3E622-52E1-4F49-8DA7-8AE00E3EB1A0}" destId="{807B19F0-B7F1-45FC-B6F0-BB25CDB14A82}" srcOrd="0" destOrd="0" presId="urn:microsoft.com/office/officeart/2005/8/layout/chevron2"/>
    <dgm:cxn modelId="{2C2B7AD3-FEAB-4133-BD0C-2ACBE6D0DD10}" type="presParOf" srcId="{807B19F0-B7F1-45FC-B6F0-BB25CDB14A82}" destId="{2D4FB7EC-7593-4DF2-9298-20B3BB89BF55}" srcOrd="0" destOrd="0" presId="urn:microsoft.com/office/officeart/2005/8/layout/chevron2"/>
    <dgm:cxn modelId="{0C540111-D887-4003-994F-7A2F3927BAB0}" type="presParOf" srcId="{807B19F0-B7F1-45FC-B6F0-BB25CDB14A82}" destId="{E6E6C5E6-DCCC-42B6-BD9B-AF4FECA25331}" srcOrd="1" destOrd="0" presId="urn:microsoft.com/office/officeart/2005/8/layout/chevron2"/>
    <dgm:cxn modelId="{85AF5B22-DE54-4047-AD80-9C881A087B45}" type="presParOf" srcId="{23C3E622-52E1-4F49-8DA7-8AE00E3EB1A0}" destId="{1E387CD3-EE39-4339-9592-D695686B5B6E}" srcOrd="1" destOrd="0" presId="urn:microsoft.com/office/officeart/2005/8/layout/chevron2"/>
    <dgm:cxn modelId="{83822A89-65DD-4118-A805-57114541223A}" type="presParOf" srcId="{23C3E622-52E1-4F49-8DA7-8AE00E3EB1A0}" destId="{F64EAB5F-33BC-4DBA-B437-6CC50AA8DC71}" srcOrd="2" destOrd="0" presId="urn:microsoft.com/office/officeart/2005/8/layout/chevron2"/>
    <dgm:cxn modelId="{93477E2D-B490-40B0-89B9-04CEA8C97CA9}" type="presParOf" srcId="{F64EAB5F-33BC-4DBA-B437-6CC50AA8DC71}" destId="{E078B436-E865-46FA-9DC1-19356571CD64}" srcOrd="0" destOrd="0" presId="urn:microsoft.com/office/officeart/2005/8/layout/chevron2"/>
    <dgm:cxn modelId="{576629CD-C2AE-4335-9518-6D2C304014D4}" type="presParOf" srcId="{F64EAB5F-33BC-4DBA-B437-6CC50AA8DC71}" destId="{53217E86-C322-4DB2-AD55-DC5978B0DAA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4FB7EC-7593-4DF2-9298-20B3BB89BF55}">
      <dsp:nvSpPr>
        <dsp:cNvPr id="0" name=""/>
        <dsp:cNvSpPr/>
      </dsp:nvSpPr>
      <dsp:spPr>
        <a:xfrm rot="5400000">
          <a:off x="-139378" y="463892"/>
          <a:ext cx="2247482" cy="1573238"/>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Driver</a:t>
          </a:r>
          <a:endParaRPr lang="en-US" sz="2900" kern="1200" dirty="0"/>
        </a:p>
      </dsp:txBody>
      <dsp:txXfrm rot="5400000">
        <a:off x="-139378" y="463892"/>
        <a:ext cx="2247482" cy="1573238"/>
      </dsp:txXfrm>
    </dsp:sp>
    <dsp:sp modelId="{E6E6C5E6-DCCC-42B6-BD9B-AF4FECA25331}">
      <dsp:nvSpPr>
        <dsp:cNvPr id="0" name=""/>
        <dsp:cNvSpPr/>
      </dsp:nvSpPr>
      <dsp:spPr>
        <a:xfrm rot="5400000">
          <a:off x="4243082" y="-2075490"/>
          <a:ext cx="1712161" cy="5865386"/>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Drivers can establish their own profile without going through an agency security coordinator</a:t>
          </a:r>
          <a:endParaRPr lang="en-US" sz="1900" kern="1200" dirty="0"/>
        </a:p>
        <a:p>
          <a:pPr marL="171450" lvl="1" indent="-171450" algn="l" defTabSz="844550">
            <a:lnSpc>
              <a:spcPct val="90000"/>
            </a:lnSpc>
            <a:spcBef>
              <a:spcPct val="0"/>
            </a:spcBef>
            <a:spcAft>
              <a:spcPct val="15000"/>
            </a:spcAft>
            <a:buChar char="••"/>
          </a:pPr>
          <a:r>
            <a:rPr lang="en-US" sz="1900" kern="1200" dirty="0" smtClean="0"/>
            <a:t>Create/edit their own profile</a:t>
          </a:r>
          <a:endParaRPr lang="en-US" sz="1900" kern="1200" dirty="0"/>
        </a:p>
        <a:p>
          <a:pPr marL="171450" lvl="1" indent="-171450" algn="l" defTabSz="844550">
            <a:lnSpc>
              <a:spcPct val="90000"/>
            </a:lnSpc>
            <a:spcBef>
              <a:spcPct val="0"/>
            </a:spcBef>
            <a:spcAft>
              <a:spcPct val="15000"/>
            </a:spcAft>
            <a:buChar char="••"/>
          </a:pPr>
          <a:r>
            <a:rPr lang="en-US" sz="1900" kern="1200" dirty="0" smtClean="0"/>
            <a:t>Create/edit/delete their own trips</a:t>
          </a:r>
          <a:endParaRPr lang="en-US" sz="1900" kern="1200" dirty="0"/>
        </a:p>
      </dsp:txBody>
      <dsp:txXfrm rot="5400000">
        <a:off x="4243082" y="-2075490"/>
        <a:ext cx="1712161" cy="5865386"/>
      </dsp:txXfrm>
    </dsp:sp>
    <dsp:sp modelId="{E078B436-E865-46FA-9DC1-19356571CD64}">
      <dsp:nvSpPr>
        <dsp:cNvPr id="0" name=""/>
        <dsp:cNvSpPr/>
      </dsp:nvSpPr>
      <dsp:spPr>
        <a:xfrm rot="5400000">
          <a:off x="-139378" y="2714492"/>
          <a:ext cx="2247482" cy="1573238"/>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Scheduler</a:t>
          </a:r>
          <a:endParaRPr lang="en-US" sz="2900" kern="1200" dirty="0"/>
        </a:p>
      </dsp:txBody>
      <dsp:txXfrm rot="5400000">
        <a:off x="-139378" y="2714492"/>
        <a:ext cx="2247482" cy="1573238"/>
      </dsp:txXfrm>
    </dsp:sp>
    <dsp:sp modelId="{53217E86-C322-4DB2-AD55-DC5978B0DAA6}">
      <dsp:nvSpPr>
        <dsp:cNvPr id="0" name=""/>
        <dsp:cNvSpPr/>
      </dsp:nvSpPr>
      <dsp:spPr>
        <a:xfrm rot="5400000">
          <a:off x="4105359" y="186591"/>
          <a:ext cx="1987607" cy="5842421"/>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Create/edit driver profiles and trips for employees in their agency</a:t>
          </a:r>
          <a:endParaRPr lang="en-US" sz="1900" kern="1200" dirty="0"/>
        </a:p>
        <a:p>
          <a:pPr marL="171450" lvl="1" indent="-171450" algn="l" defTabSz="844550">
            <a:lnSpc>
              <a:spcPct val="90000"/>
            </a:lnSpc>
            <a:spcBef>
              <a:spcPct val="0"/>
            </a:spcBef>
            <a:spcAft>
              <a:spcPct val="15000"/>
            </a:spcAft>
            <a:buChar char="••"/>
          </a:pPr>
          <a:r>
            <a:rPr lang="en-US" sz="1900" kern="1200" dirty="0" smtClean="0"/>
            <a:t>Security access granted by the OA Carpool Administrator – email </a:t>
          </a:r>
          <a:r>
            <a:rPr lang="en-US" sz="1900" kern="1200" dirty="0" smtClean="0">
              <a:hlinkClick xmlns:r="http://schemas.openxmlformats.org/officeDocument/2006/relationships" r:id="rId1"/>
            </a:rPr>
            <a:t>oa.carpool@oa.mo.gov</a:t>
          </a:r>
          <a:r>
            <a:rPr lang="en-US" sz="1900" kern="1200" dirty="0" smtClean="0"/>
            <a:t> to request a change to your security setting</a:t>
          </a:r>
          <a:endParaRPr lang="en-US" sz="1900" kern="1200" dirty="0"/>
        </a:p>
        <a:p>
          <a:pPr marL="342900" lvl="2" indent="-171450" algn="l" defTabSz="844550">
            <a:lnSpc>
              <a:spcPct val="90000"/>
            </a:lnSpc>
            <a:spcBef>
              <a:spcPct val="0"/>
            </a:spcBef>
            <a:spcAft>
              <a:spcPct val="15000"/>
            </a:spcAft>
            <a:buChar char="••"/>
          </a:pPr>
          <a:endParaRPr lang="en-US" sz="1900" kern="1200" dirty="0"/>
        </a:p>
      </dsp:txBody>
      <dsp:txXfrm rot="5400000">
        <a:off x="4105359" y="186591"/>
        <a:ext cx="1987607" cy="58424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a:t>CARS System Users Guide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05D29F7-F74F-43D9-AF19-632885ADFC20}" type="datetimeFigureOut">
              <a:rPr lang="en-US"/>
              <a:pPr>
                <a:defRPr/>
              </a:pPr>
              <a:t>08/27/2012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81E066F-E912-4698-A633-981FAB176CDA}" type="slidenum">
              <a:rPr lang="en-US"/>
              <a:pPr>
                <a:defRPr/>
              </a:pPr>
              <a:t>‹#›</a:t>
            </a:fld>
            <a:endParaRPr lang="en-US"/>
          </a:p>
        </p:txBody>
      </p:sp>
    </p:spTree>
    <p:extLst>
      <p:ext uri="{BB962C8B-B14F-4D97-AF65-F5344CB8AC3E}">
        <p14:creationId xmlns="" xmlns:p14="http://schemas.microsoft.com/office/powerpoint/2010/main" val="2132344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9390985-5249-485B-8A98-8AC2EF06F203}" type="datetimeFigureOut">
              <a:rPr lang="en-US"/>
              <a:pPr>
                <a:defRPr/>
              </a:pPr>
              <a:t>08/27/2012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4925E30-5906-4045-9CB5-76497DD130FC}" type="slidenum">
              <a:rPr lang="en-US"/>
              <a:pPr>
                <a:defRPr/>
              </a:pPr>
              <a:t>‹#›</a:t>
            </a:fld>
            <a:endParaRPr lang="en-US"/>
          </a:p>
        </p:txBody>
      </p:sp>
    </p:spTree>
    <p:extLst>
      <p:ext uri="{BB962C8B-B14F-4D97-AF65-F5344CB8AC3E}">
        <p14:creationId xmlns="" xmlns:p14="http://schemas.microsoft.com/office/powerpoint/2010/main" val="2860251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9FC67D-09E2-4434-A9DF-C1ABD38FD344}"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2240A93E-5FC9-4C32-B6F7-3490B8FD0CE5}" type="datetime1">
              <a:rPr lang="en-US"/>
              <a:pPr>
                <a:defRPr/>
              </a:pPr>
              <a:t>08/27/2012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F50FBDE-1FEA-4092-8D4C-2E0882A4E55A}" type="slidenum">
              <a:rPr lang="en-US"/>
              <a:pPr>
                <a:defRPr/>
              </a:pPr>
              <a:t>‹#›</a:t>
            </a:fld>
            <a:endParaRPr lang="en-US"/>
          </a:p>
        </p:txBody>
      </p:sp>
    </p:spTree>
    <p:extLst>
      <p:ext uri="{BB962C8B-B14F-4D97-AF65-F5344CB8AC3E}">
        <p14:creationId xmlns="" xmlns:p14="http://schemas.microsoft.com/office/powerpoint/2010/main" val="36043500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5517CA-1320-4710-93B1-8E48C1007B28}" type="datetime1">
              <a:rPr lang="en-US"/>
              <a:pPr>
                <a:defRPr/>
              </a:pPr>
              <a:t>08/27/2012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077211-0D16-4841-965C-6AD0C523887D}" type="slidenum">
              <a:rPr lang="en-US"/>
              <a:pPr>
                <a:defRPr/>
              </a:pPr>
              <a:t>‹#›</a:t>
            </a:fld>
            <a:endParaRPr lang="en-US"/>
          </a:p>
        </p:txBody>
      </p:sp>
    </p:spTree>
    <p:extLst>
      <p:ext uri="{BB962C8B-B14F-4D97-AF65-F5344CB8AC3E}">
        <p14:creationId xmlns="" xmlns:p14="http://schemas.microsoft.com/office/powerpoint/2010/main" val="284670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1"/>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7906D27-16E2-4204-B974-9DC3EE475EA0}" type="datetime1">
              <a:rPr lang="en-US"/>
              <a:pPr>
                <a:defRPr/>
              </a:pPr>
              <a:t>08/27/2012</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D8A5326-AD72-41D8-9FFE-745F529CFA0E}" type="slidenum">
              <a:rPr lang="en-US"/>
              <a:pPr>
                <a:defRPr/>
              </a:pPr>
              <a:t>‹#›</a:t>
            </a:fld>
            <a:endParaRPr lang="en-US"/>
          </a:p>
        </p:txBody>
      </p:sp>
    </p:spTree>
    <p:extLst>
      <p:ext uri="{BB962C8B-B14F-4D97-AF65-F5344CB8AC3E}">
        <p14:creationId xmlns="" xmlns:p14="http://schemas.microsoft.com/office/powerpoint/2010/main" val="174889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A9E28B-817B-4D62-8BF8-13B60A604D66}" type="datetime1">
              <a:rPr lang="en-US"/>
              <a:pPr>
                <a:defRPr/>
              </a:pPr>
              <a:t>08/27/2012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D1E5A6-994A-4FD4-82AD-EC8D50CE9638}" type="slidenum">
              <a:rPr lang="en-US"/>
              <a:pPr>
                <a:defRPr/>
              </a:pPr>
              <a:t>‹#›</a:t>
            </a:fld>
            <a:endParaRPr lang="en-US"/>
          </a:p>
        </p:txBody>
      </p:sp>
    </p:spTree>
    <p:extLst>
      <p:ext uri="{BB962C8B-B14F-4D97-AF65-F5344CB8AC3E}">
        <p14:creationId xmlns="" xmlns:p14="http://schemas.microsoft.com/office/powerpoint/2010/main" val="166768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6B8B36BC-FE71-48EA-955B-42A266FB1E92}" type="datetime1">
              <a:rPr lang="en-US"/>
              <a:pPr>
                <a:defRPr/>
              </a:pPr>
              <a:t>08/27/2012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D0EBC5E-F843-466C-9C8B-22E8CC39E022}" type="slidenum">
              <a:rPr lang="en-US"/>
              <a:pPr>
                <a:defRPr/>
              </a:pPr>
              <a:t>‹#›</a:t>
            </a:fld>
            <a:endParaRPr lang="en-US"/>
          </a:p>
        </p:txBody>
      </p:sp>
    </p:spTree>
    <p:extLst>
      <p:ext uri="{BB962C8B-B14F-4D97-AF65-F5344CB8AC3E}">
        <p14:creationId xmlns="" xmlns:p14="http://schemas.microsoft.com/office/powerpoint/2010/main" val="35389656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F0921B-84D0-4031-9EBE-ECE3A81BCA90}" type="datetime1">
              <a:rPr lang="en-US"/>
              <a:pPr>
                <a:defRPr/>
              </a:pPr>
              <a:t>08/27/2012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184E33-39D3-4E20-BD44-71B086EBA6AD}" type="slidenum">
              <a:rPr lang="en-US"/>
              <a:pPr>
                <a:defRPr/>
              </a:pPr>
              <a:t>‹#›</a:t>
            </a:fld>
            <a:endParaRPr lang="en-US"/>
          </a:p>
        </p:txBody>
      </p:sp>
    </p:spTree>
    <p:extLst>
      <p:ext uri="{BB962C8B-B14F-4D97-AF65-F5344CB8AC3E}">
        <p14:creationId xmlns="" xmlns:p14="http://schemas.microsoft.com/office/powerpoint/2010/main" val="104315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1"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1"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9412B7-ED65-4589-AEA9-998E4D59A412}" type="datetime1">
              <a:rPr lang="en-US"/>
              <a:pPr>
                <a:defRPr/>
              </a:pPr>
              <a:t>08/27/2012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CB5A19-738C-4F9C-80AE-BD53422E6175}" type="slidenum">
              <a:rPr lang="en-US"/>
              <a:pPr>
                <a:defRPr/>
              </a:pPr>
              <a:t>‹#›</a:t>
            </a:fld>
            <a:endParaRPr lang="en-US"/>
          </a:p>
        </p:txBody>
      </p:sp>
    </p:spTree>
    <p:extLst>
      <p:ext uri="{BB962C8B-B14F-4D97-AF65-F5344CB8AC3E}">
        <p14:creationId xmlns="" xmlns:p14="http://schemas.microsoft.com/office/powerpoint/2010/main" val="85996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B46DCAC-EB1C-4705-9B3C-91AC25944301}" type="datetime1">
              <a:rPr lang="en-US"/>
              <a:pPr>
                <a:defRPr/>
              </a:pPr>
              <a:t>08/27/2012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CCA1BF-2C85-42BB-AE14-3E9735CDF034}" type="slidenum">
              <a:rPr lang="en-US"/>
              <a:pPr>
                <a:defRPr/>
              </a:pPr>
              <a:t>‹#›</a:t>
            </a:fld>
            <a:endParaRPr lang="en-US"/>
          </a:p>
        </p:txBody>
      </p:sp>
    </p:spTree>
    <p:extLst>
      <p:ext uri="{BB962C8B-B14F-4D97-AF65-F5344CB8AC3E}">
        <p14:creationId xmlns="" xmlns:p14="http://schemas.microsoft.com/office/powerpoint/2010/main" val="50253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B25D3E3-6EE3-4150-88C9-255C99FFAC81}" type="datetime1">
              <a:rPr lang="en-US"/>
              <a:pPr>
                <a:defRPr/>
              </a:pPr>
              <a:t>08/27/2012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5E3EBF3-391A-4A7C-B6D5-044D1A0C6234}" type="slidenum">
              <a:rPr lang="en-US"/>
              <a:pPr>
                <a:defRPr/>
              </a:pPr>
              <a:t>‹#›</a:t>
            </a:fld>
            <a:endParaRPr lang="en-US"/>
          </a:p>
        </p:txBody>
      </p:sp>
    </p:spTree>
    <p:extLst>
      <p:ext uri="{BB962C8B-B14F-4D97-AF65-F5344CB8AC3E}">
        <p14:creationId xmlns="" xmlns:p14="http://schemas.microsoft.com/office/powerpoint/2010/main" val="92464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9"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8"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64FC73A0-BEC0-4260-A69E-5CCCB25A027E}" type="datetime1">
              <a:rPr lang="en-US"/>
              <a:pPr>
                <a:defRPr/>
              </a:pPr>
              <a:t>08/27/2012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CC06289-6B46-4E67-8E27-419D3A7EF9D3}" type="slidenum">
              <a:rPr lang="en-US"/>
              <a:pPr>
                <a:defRPr/>
              </a:pPr>
              <a:t>‹#›</a:t>
            </a:fld>
            <a:endParaRPr lang="en-US"/>
          </a:p>
        </p:txBody>
      </p:sp>
    </p:spTree>
    <p:extLst>
      <p:ext uri="{BB962C8B-B14F-4D97-AF65-F5344CB8AC3E}">
        <p14:creationId xmlns="" xmlns:p14="http://schemas.microsoft.com/office/powerpoint/2010/main" val="305029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3" y="155448"/>
            <a:ext cx="2525151"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294C3CEB-118F-441B-8535-16D46609D196}" type="datetime1">
              <a:rPr lang="en-US"/>
              <a:pPr>
                <a:defRPr/>
              </a:pPr>
              <a:t>08/27/2012</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FEA43F43-1D77-487E-8A4A-16E0B39D875D}" type="slidenum">
              <a:rPr lang="en-US"/>
              <a:pPr>
                <a:defRPr/>
              </a:pPr>
              <a:t>‹#›</a:t>
            </a:fld>
            <a:endParaRPr lang="en-US"/>
          </a:p>
        </p:txBody>
      </p:sp>
    </p:spTree>
    <p:extLst>
      <p:ext uri="{BB962C8B-B14F-4D97-AF65-F5344CB8AC3E}">
        <p14:creationId xmlns="" xmlns:p14="http://schemas.microsoft.com/office/powerpoint/2010/main" val="39136098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154D78D4-46DF-48F0-9F24-77337A21A054}" type="datetime1">
              <a:rPr lang="en-US"/>
              <a:pPr>
                <a:defRPr/>
              </a:pPr>
              <a:t>08/27/2012</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1CBEA528-DEBE-4DC1-991F-2190B6BD40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2" r:id="rId2"/>
    <p:sldLayoutId id="2147483798" r:id="rId3"/>
    <p:sldLayoutId id="2147483793" r:id="rId4"/>
    <p:sldLayoutId id="2147483794" r:id="rId5"/>
    <p:sldLayoutId id="2147483795" r:id="rId6"/>
    <p:sldLayoutId id="2147483799" r:id="rId7"/>
    <p:sldLayoutId id="2147483800" r:id="rId8"/>
    <p:sldLayoutId id="2147483801" r:id="rId9"/>
    <p:sldLayoutId id="2147483796" r:id="rId10"/>
    <p:sldLayoutId id="2147483802" r:id="rId11"/>
  </p:sldLayoutIdLst>
  <p:hf hdr="0" ftr="0" dt="0"/>
  <p:txStyles>
    <p:titleStyle>
      <a:lvl1pPr algn="l" rtl="0" eaLnBrk="0" fontAlgn="base" hangingPunct="0">
        <a:spcBef>
          <a:spcPct val="0"/>
        </a:spcBef>
        <a:spcAft>
          <a:spcPct val="0"/>
        </a:spcAft>
        <a:defRPr sz="4500" b="1" kern="1200">
          <a:solidFill>
            <a:srgbClr val="347FD8"/>
          </a:solidFill>
          <a:latin typeface="+mj-lt"/>
          <a:ea typeface="+mj-ea"/>
          <a:cs typeface="+mj-cs"/>
        </a:defRPr>
      </a:lvl1pPr>
      <a:lvl2pPr algn="l" rtl="0" eaLnBrk="0" fontAlgn="base" hangingPunct="0">
        <a:spcBef>
          <a:spcPct val="0"/>
        </a:spcBef>
        <a:spcAft>
          <a:spcPct val="0"/>
        </a:spcAft>
        <a:defRPr sz="4500" b="1">
          <a:solidFill>
            <a:srgbClr val="347FD8"/>
          </a:solidFill>
          <a:latin typeface="Corbel" pitchFamily="34" charset="0"/>
        </a:defRPr>
      </a:lvl2pPr>
      <a:lvl3pPr algn="l" rtl="0" eaLnBrk="0" fontAlgn="base" hangingPunct="0">
        <a:spcBef>
          <a:spcPct val="0"/>
        </a:spcBef>
        <a:spcAft>
          <a:spcPct val="0"/>
        </a:spcAft>
        <a:defRPr sz="4500" b="1">
          <a:solidFill>
            <a:srgbClr val="347FD8"/>
          </a:solidFill>
          <a:latin typeface="Corbel" pitchFamily="34" charset="0"/>
        </a:defRPr>
      </a:lvl3pPr>
      <a:lvl4pPr algn="l" rtl="0" eaLnBrk="0" fontAlgn="base" hangingPunct="0">
        <a:spcBef>
          <a:spcPct val="0"/>
        </a:spcBef>
        <a:spcAft>
          <a:spcPct val="0"/>
        </a:spcAft>
        <a:defRPr sz="4500" b="1">
          <a:solidFill>
            <a:srgbClr val="347FD8"/>
          </a:solidFill>
          <a:latin typeface="Corbel" pitchFamily="34" charset="0"/>
        </a:defRPr>
      </a:lvl4pPr>
      <a:lvl5pPr algn="l" rtl="0" eaLnBrk="0" fontAlgn="base" hangingPunct="0">
        <a:spcBef>
          <a:spcPct val="0"/>
        </a:spcBef>
        <a:spcAft>
          <a:spcPct val="0"/>
        </a:spcAft>
        <a:defRPr sz="4500" b="1">
          <a:solidFill>
            <a:srgbClr val="347FD8"/>
          </a:solidFill>
          <a:latin typeface="Corbel" pitchFamily="34" charset="0"/>
        </a:defRPr>
      </a:lvl5pPr>
      <a:lvl6pPr marL="457200" algn="l" rtl="0" fontAlgn="base">
        <a:spcBef>
          <a:spcPct val="0"/>
        </a:spcBef>
        <a:spcAft>
          <a:spcPct val="0"/>
        </a:spcAft>
        <a:defRPr sz="4500" b="1">
          <a:solidFill>
            <a:srgbClr val="347FD8"/>
          </a:solidFill>
          <a:latin typeface="Corbel" pitchFamily="34" charset="0"/>
        </a:defRPr>
      </a:lvl6pPr>
      <a:lvl7pPr marL="914400" algn="l" rtl="0" fontAlgn="base">
        <a:spcBef>
          <a:spcPct val="0"/>
        </a:spcBef>
        <a:spcAft>
          <a:spcPct val="0"/>
        </a:spcAft>
        <a:defRPr sz="4500" b="1">
          <a:solidFill>
            <a:srgbClr val="347FD8"/>
          </a:solidFill>
          <a:latin typeface="Corbel" pitchFamily="34" charset="0"/>
        </a:defRPr>
      </a:lvl7pPr>
      <a:lvl8pPr marL="1371600" algn="l" rtl="0" fontAlgn="base">
        <a:spcBef>
          <a:spcPct val="0"/>
        </a:spcBef>
        <a:spcAft>
          <a:spcPct val="0"/>
        </a:spcAft>
        <a:defRPr sz="4500" b="1">
          <a:solidFill>
            <a:srgbClr val="347FD8"/>
          </a:solidFill>
          <a:latin typeface="Corbel" pitchFamily="34" charset="0"/>
        </a:defRPr>
      </a:lvl8pPr>
      <a:lvl9pPr marL="1828800" algn="l" rtl="0" fontAlgn="base">
        <a:spcBef>
          <a:spcPct val="0"/>
        </a:spcBef>
        <a:spcAft>
          <a:spcPct val="0"/>
        </a:spcAft>
        <a:defRPr sz="4500" b="1">
          <a:solidFill>
            <a:srgbClr val="347FD8"/>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9BBB59"/>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8064A2"/>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4BACC6"/>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s.oa.mo.gov/"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ars.oa.mo.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oa.carpool@oa.mo.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oa.mo.gov/gs/carpool.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a.mo.gov/gs/carpool.htm"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cid:image001.png@01C98AC0.36B0300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13192" cy="1636776"/>
          </a:xfrm>
        </p:spPr>
        <p:txBody>
          <a:bodyPr>
            <a:normAutofit fontScale="90000"/>
          </a:bodyPr>
          <a:lstStyle/>
          <a:p>
            <a:pPr algn="ctr" eaLnBrk="1" fontAlgn="auto" hangingPunct="1">
              <a:spcAft>
                <a:spcPts val="0"/>
              </a:spcAft>
              <a:defRPr/>
            </a:pPr>
            <a:r>
              <a:rPr lang="en-US" dirty="0" smtClean="0">
                <a:solidFill>
                  <a:schemeClr val="accent1">
                    <a:satMod val="150000"/>
                  </a:schemeClr>
                </a:solidFill>
              </a:rPr>
              <a:t/>
            </a:r>
            <a:br>
              <a:rPr lang="en-US" dirty="0" smtClean="0">
                <a:solidFill>
                  <a:schemeClr val="accent1">
                    <a:satMod val="150000"/>
                  </a:schemeClr>
                </a:solidFill>
              </a:rPr>
            </a:br>
            <a:r>
              <a:rPr lang="en-US" dirty="0" smtClean="0">
                <a:solidFill>
                  <a:schemeClr val="accent1">
                    <a:satMod val="150000"/>
                  </a:schemeClr>
                </a:solidFill>
              </a:rPr>
              <a:t/>
            </a:r>
            <a:br>
              <a:rPr lang="en-US" dirty="0" smtClean="0">
                <a:solidFill>
                  <a:schemeClr val="accent1">
                    <a:satMod val="150000"/>
                  </a:schemeClr>
                </a:solidFill>
              </a:rPr>
            </a:br>
            <a:r>
              <a:rPr lang="en-US" dirty="0" smtClean="0">
                <a:solidFill>
                  <a:schemeClr val="accent1">
                    <a:satMod val="150000"/>
                  </a:schemeClr>
                </a:solidFill>
              </a:rPr>
              <a:t/>
            </a:r>
            <a:br>
              <a:rPr lang="en-US" dirty="0" smtClean="0">
                <a:solidFill>
                  <a:schemeClr val="accent1">
                    <a:satMod val="150000"/>
                  </a:schemeClr>
                </a:solidFill>
              </a:rPr>
            </a:br>
            <a:r>
              <a:rPr lang="en-US" dirty="0" smtClean="0">
                <a:solidFill>
                  <a:schemeClr val="accent1">
                    <a:satMod val="150000"/>
                  </a:schemeClr>
                </a:solidFill>
              </a:rPr>
              <a:t> </a:t>
            </a:r>
            <a:br>
              <a:rPr lang="en-US" dirty="0" smtClean="0">
                <a:solidFill>
                  <a:schemeClr val="accent1">
                    <a:satMod val="150000"/>
                  </a:schemeClr>
                </a:solidFill>
              </a:rPr>
            </a:br>
            <a:r>
              <a:rPr lang="en-US" dirty="0" smtClean="0">
                <a:solidFill>
                  <a:schemeClr val="accent1">
                    <a:satMod val="150000"/>
                  </a:schemeClr>
                </a:solidFill>
              </a:rPr>
              <a:t/>
            </a:r>
            <a:br>
              <a:rPr lang="en-US" dirty="0" smtClean="0">
                <a:solidFill>
                  <a:schemeClr val="accent1">
                    <a:satMod val="150000"/>
                  </a:schemeClr>
                </a:solidFill>
              </a:rPr>
            </a:br>
            <a:r>
              <a:rPr lang="en-US" dirty="0" smtClean="0">
                <a:solidFill>
                  <a:schemeClr val="accent1">
                    <a:satMod val="150000"/>
                  </a:schemeClr>
                </a:solidFill>
              </a:rPr>
              <a:t/>
            </a:r>
            <a:br>
              <a:rPr lang="en-US" dirty="0" smtClean="0">
                <a:solidFill>
                  <a:schemeClr val="accent1">
                    <a:satMod val="150000"/>
                  </a:schemeClr>
                </a:solidFill>
              </a:rPr>
            </a:br>
            <a:r>
              <a:rPr lang="en-US" dirty="0" smtClean="0">
                <a:solidFill>
                  <a:schemeClr val="accent1">
                    <a:satMod val="150000"/>
                  </a:schemeClr>
                </a:solidFill>
              </a:rPr>
              <a:t> CARS</a:t>
            </a:r>
            <a:br>
              <a:rPr lang="en-US" dirty="0" smtClean="0">
                <a:solidFill>
                  <a:schemeClr val="accent1">
                    <a:satMod val="150000"/>
                  </a:schemeClr>
                </a:solidFill>
              </a:rPr>
            </a:br>
            <a:r>
              <a:rPr lang="en-US" dirty="0" smtClean="0">
                <a:solidFill>
                  <a:schemeClr val="accent1">
                    <a:satMod val="150000"/>
                  </a:schemeClr>
                </a:solidFill>
              </a:rPr>
              <a:t>Carpool Automated </a:t>
            </a:r>
            <a:br>
              <a:rPr lang="en-US" dirty="0" smtClean="0">
                <a:solidFill>
                  <a:schemeClr val="accent1">
                    <a:satMod val="150000"/>
                  </a:schemeClr>
                </a:solidFill>
              </a:rPr>
            </a:br>
            <a:r>
              <a:rPr lang="en-US" dirty="0" smtClean="0">
                <a:solidFill>
                  <a:schemeClr val="accent1">
                    <a:satMod val="150000"/>
                  </a:schemeClr>
                </a:solidFill>
              </a:rPr>
              <a:t>Reservation System </a:t>
            </a:r>
            <a:endParaRPr lang="en-US" dirty="0">
              <a:solidFill>
                <a:schemeClr val="accent1">
                  <a:satMod val="150000"/>
                </a:schemeClr>
              </a:solidFill>
            </a:endParaRPr>
          </a:p>
        </p:txBody>
      </p:sp>
      <p:sp>
        <p:nvSpPr>
          <p:cNvPr id="6" name="Text Placeholder 5"/>
          <p:cNvSpPr>
            <a:spLocks noGrp="1"/>
          </p:cNvSpPr>
          <p:nvPr>
            <p:ph type="body" idx="1"/>
          </p:nvPr>
        </p:nvSpPr>
        <p:spPr>
          <a:xfrm>
            <a:off x="762000" y="3276600"/>
            <a:ext cx="8021638" cy="2438400"/>
          </a:xfrm>
        </p:spPr>
        <p:txBody>
          <a:bodyPr rtlCol="0">
            <a:normAutofit fontScale="77500" lnSpcReduction="20000"/>
          </a:bodyPr>
          <a:lstStyle/>
          <a:p>
            <a:pPr algn="ctr" eaLnBrk="1" fontAlgn="auto" hangingPunct="1">
              <a:spcBef>
                <a:spcPts val="0"/>
              </a:spcBef>
              <a:spcAft>
                <a:spcPts val="0"/>
              </a:spcAft>
              <a:buFont typeface="Wingdings 2"/>
              <a:buNone/>
              <a:defRPr/>
            </a:pPr>
            <a:r>
              <a:rPr lang="en-US" dirty="0" smtClean="0"/>
              <a:t/>
            </a:r>
            <a:br>
              <a:rPr lang="en-US" dirty="0" smtClean="0"/>
            </a:br>
            <a:endParaRPr lang="en-US" dirty="0" smtClean="0"/>
          </a:p>
          <a:p>
            <a:pPr algn="ctr" eaLnBrk="1" fontAlgn="auto" hangingPunct="1">
              <a:spcBef>
                <a:spcPts val="0"/>
              </a:spcBef>
              <a:spcAft>
                <a:spcPts val="0"/>
              </a:spcAft>
              <a:buFont typeface="Wingdings 2"/>
              <a:buNone/>
              <a:defRPr/>
            </a:pPr>
            <a:endParaRPr lang="en-US" sz="3600" dirty="0" smtClean="0"/>
          </a:p>
          <a:p>
            <a:pPr algn="ctr" eaLnBrk="1" fontAlgn="auto" hangingPunct="1">
              <a:spcBef>
                <a:spcPts val="0"/>
              </a:spcBef>
              <a:spcAft>
                <a:spcPts val="0"/>
              </a:spcAft>
              <a:buFont typeface="Wingdings 2"/>
              <a:buNone/>
              <a:defRPr/>
            </a:pPr>
            <a:endParaRPr lang="en-US" sz="3600" dirty="0" smtClean="0"/>
          </a:p>
          <a:p>
            <a:pPr algn="ctr" eaLnBrk="1" fontAlgn="auto" hangingPunct="1">
              <a:spcBef>
                <a:spcPts val="0"/>
              </a:spcBef>
              <a:spcAft>
                <a:spcPts val="0"/>
              </a:spcAft>
              <a:buFont typeface="Wingdings 2"/>
              <a:buNone/>
              <a:defRPr/>
            </a:pPr>
            <a:r>
              <a:rPr lang="en-US" sz="3600" dirty="0" smtClean="0">
                <a:hlinkClick r:id="rId3"/>
              </a:rPr>
              <a:t>https://www.cars.oa.mo.gov</a:t>
            </a:r>
            <a:endParaRPr lang="en-US" sz="3600" dirty="0" smtClean="0"/>
          </a:p>
          <a:p>
            <a:pPr algn="ctr" eaLnBrk="1" fontAlgn="auto" hangingPunct="1">
              <a:spcBef>
                <a:spcPts val="0"/>
              </a:spcBef>
              <a:spcAft>
                <a:spcPts val="0"/>
              </a:spcAft>
              <a:buFont typeface="Wingdings 2"/>
              <a:buNone/>
              <a:defRPr/>
            </a:pPr>
            <a:r>
              <a:rPr lang="en-US" sz="3600" dirty="0" smtClean="0"/>
              <a:t/>
            </a:r>
            <a:br>
              <a:rPr lang="en-US" sz="3600" dirty="0" smtClean="0"/>
            </a:br>
            <a:r>
              <a:rPr lang="en-US" sz="3600" dirty="0" smtClean="0"/>
              <a:t>User’s Guide</a:t>
            </a:r>
          </a:p>
          <a:p>
            <a:pPr algn="ctr" eaLnBrk="1" fontAlgn="auto" hangingPunct="1">
              <a:spcBef>
                <a:spcPts val="0"/>
              </a:spcBef>
              <a:spcAft>
                <a:spcPts val="0"/>
              </a:spcAft>
              <a:buFont typeface="Wingdings 2"/>
              <a:buNone/>
              <a:defRPr/>
            </a:pPr>
            <a:r>
              <a:rPr lang="en-US" sz="3600" dirty="0" smtClean="0"/>
              <a:t>(</a:t>
            </a:r>
            <a:r>
              <a:rPr lang="en-US" sz="3600" smtClean="0"/>
              <a:t>updated </a:t>
            </a:r>
            <a:r>
              <a:rPr lang="en-US" sz="3600" smtClean="0"/>
              <a:t>7/1/12</a:t>
            </a:r>
            <a:r>
              <a:rPr lang="en-US" sz="3600" dirty="0" smtClean="0"/>
              <a:t>)</a:t>
            </a:r>
            <a:endParaRPr lang="en-US" sz="3600" dirty="0"/>
          </a:p>
        </p:txBody>
      </p:sp>
      <p:pic>
        <p:nvPicPr>
          <p:cNvPr id="819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86200" y="2895600"/>
            <a:ext cx="1600200" cy="120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4361D530-73E3-4A19-B484-B3CEFF54C018}"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Driver Registration</a:t>
            </a:r>
            <a:br>
              <a:rPr lang="en-US" dirty="0" smtClean="0">
                <a:solidFill>
                  <a:schemeClr val="accent1">
                    <a:satMod val="150000"/>
                  </a:schemeClr>
                </a:solidFill>
              </a:rPr>
            </a:br>
            <a:r>
              <a:rPr lang="en-US" b="0" dirty="0" smtClean="0">
                <a:solidFill>
                  <a:schemeClr val="accent1">
                    <a:satMod val="150000"/>
                  </a:schemeClr>
                </a:solidFill>
              </a:rPr>
              <a:t>SAM II Customer Numbers</a:t>
            </a:r>
            <a:endParaRPr lang="en-US" b="0" dirty="0">
              <a:solidFill>
                <a:schemeClr val="accent1">
                  <a:satMod val="150000"/>
                </a:schemeClr>
              </a:solidFill>
            </a:endParaRPr>
          </a:p>
        </p:txBody>
      </p:sp>
      <p:sp>
        <p:nvSpPr>
          <p:cNvPr id="3" name="Content Placeholder 2"/>
          <p:cNvSpPr>
            <a:spLocks noGrp="1"/>
          </p:cNvSpPr>
          <p:nvPr>
            <p:ph idx="1"/>
          </p:nvPr>
        </p:nvSpPr>
        <p:spPr/>
        <p:txBody>
          <a:bodyPr rtlCol="0">
            <a:normAutofit fontScale="85000" lnSpcReduction="10000"/>
          </a:bodyPr>
          <a:lstStyle/>
          <a:p>
            <a:pPr marL="438912" indent="-320040" eaLnBrk="1" fontAlgn="auto" hangingPunct="1">
              <a:spcBef>
                <a:spcPts val="0"/>
              </a:spcBef>
              <a:spcAft>
                <a:spcPts val="0"/>
              </a:spcAft>
              <a:buFont typeface="Wingdings 2"/>
              <a:buChar char=""/>
              <a:defRPr/>
            </a:pPr>
            <a:r>
              <a:rPr lang="en-US" dirty="0" smtClean="0"/>
              <a:t>The OA Carpool system will interface with the SAM II Financial system to bill user agencies each month</a:t>
            </a:r>
          </a:p>
          <a:p>
            <a:pPr marL="438912" indent="-320040" eaLnBrk="1" fontAlgn="auto" hangingPunct="1">
              <a:spcBef>
                <a:spcPts val="0"/>
              </a:spcBef>
              <a:spcAft>
                <a:spcPts val="0"/>
              </a:spcAft>
              <a:buFont typeface="Wingdings 2"/>
              <a:buChar char=""/>
              <a:defRPr/>
            </a:pPr>
            <a:r>
              <a:rPr lang="en-US" dirty="0" smtClean="0"/>
              <a:t>Each driver profile must have a default SAM II customer number for billing purposes</a:t>
            </a:r>
          </a:p>
          <a:p>
            <a:pPr marL="438912" indent="-320040" eaLnBrk="1" fontAlgn="auto" hangingPunct="1">
              <a:spcBef>
                <a:spcPts val="0"/>
              </a:spcBef>
              <a:spcAft>
                <a:spcPts val="0"/>
              </a:spcAft>
              <a:buFont typeface="Wingdings 2"/>
              <a:buChar char=""/>
              <a:defRPr/>
            </a:pPr>
            <a:r>
              <a:rPr lang="en-US" dirty="0" smtClean="0"/>
              <a:t>If the driver does not know their customer number, their registration will not be complete until the OA Carpool Administrator assigns a default customer number to the profile</a:t>
            </a:r>
          </a:p>
          <a:p>
            <a:pPr marL="438912" indent="-320040" eaLnBrk="1" fontAlgn="auto" hangingPunct="1">
              <a:spcBef>
                <a:spcPts val="0"/>
              </a:spcBef>
              <a:spcAft>
                <a:spcPts val="0"/>
              </a:spcAft>
              <a:buFont typeface="Wingdings 2"/>
              <a:buChar char=""/>
              <a:defRPr/>
            </a:pPr>
            <a:r>
              <a:rPr lang="en-US" dirty="0" smtClean="0"/>
              <a:t>Drivers can add more than one customer number to their profile</a:t>
            </a:r>
          </a:p>
          <a:p>
            <a:pPr marL="438912" indent="-320040" eaLnBrk="1" fontAlgn="auto" hangingPunct="1">
              <a:spcBef>
                <a:spcPts val="0"/>
              </a:spcBef>
              <a:spcAft>
                <a:spcPts val="0"/>
              </a:spcAft>
              <a:buFont typeface="Wingdings 2"/>
              <a:buChar char=""/>
              <a:defRPr/>
            </a:pPr>
            <a:r>
              <a:rPr lang="en-US" dirty="0" smtClean="0"/>
              <a:t>Drivers can establish a default customer number for a specific trip by establishing a ‘common trip’</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0DC0B87C-1F30-444F-AD43-42CEF4C30AD2}"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One Time Browser Setup to Skip CARS Logon Window</a:t>
            </a:r>
            <a:endParaRPr lang="en-US" dirty="0">
              <a:solidFill>
                <a:schemeClr val="accent1">
                  <a:satMod val="150000"/>
                </a:schemeClr>
              </a:solidFill>
            </a:endParaRPr>
          </a:p>
        </p:txBody>
      </p:sp>
      <p:sp>
        <p:nvSpPr>
          <p:cNvPr id="3" name="Content Placeholder 2"/>
          <p:cNvSpPr>
            <a:spLocks noGrp="1"/>
          </p:cNvSpPr>
          <p:nvPr>
            <p:ph idx="1"/>
          </p:nvPr>
        </p:nvSpPr>
        <p:spPr>
          <a:xfrm>
            <a:off x="457200" y="1774825"/>
            <a:ext cx="4495800" cy="4625975"/>
          </a:xfrm>
        </p:spPr>
        <p:txBody>
          <a:bodyPr rtlCol="0">
            <a:normAutofit fontScale="85000" lnSpcReduction="10000"/>
          </a:bodyPr>
          <a:lstStyle/>
          <a:p>
            <a:pPr marL="438912" indent="-320040" eaLnBrk="1" fontAlgn="auto" hangingPunct="1">
              <a:spcBef>
                <a:spcPts val="0"/>
              </a:spcBef>
              <a:spcAft>
                <a:spcPts val="0"/>
              </a:spcAft>
              <a:buFont typeface="Wingdings 2"/>
              <a:buChar char=""/>
              <a:defRPr/>
            </a:pPr>
            <a:r>
              <a:rPr lang="en-US" b="1" dirty="0" smtClean="0"/>
              <a:t>Open Internet Explorer</a:t>
            </a:r>
            <a:endParaRPr lang="en-US" dirty="0" smtClean="0"/>
          </a:p>
          <a:p>
            <a:pPr marL="438912" indent="-320040" eaLnBrk="1" fontAlgn="auto" hangingPunct="1">
              <a:spcBef>
                <a:spcPts val="0"/>
              </a:spcBef>
              <a:spcAft>
                <a:spcPts val="0"/>
              </a:spcAft>
              <a:buFont typeface="Wingdings 2"/>
              <a:buChar char=""/>
              <a:defRPr/>
            </a:pPr>
            <a:r>
              <a:rPr lang="en-US" dirty="0" smtClean="0"/>
              <a:t>Go to:</a:t>
            </a:r>
          </a:p>
          <a:p>
            <a:pPr marL="731520" lvl="1" indent="-274320" eaLnBrk="1" fontAlgn="auto" hangingPunct="1">
              <a:spcAft>
                <a:spcPts val="0"/>
              </a:spcAft>
              <a:buFont typeface="Wingdings"/>
              <a:buChar char=""/>
              <a:defRPr/>
            </a:pPr>
            <a:r>
              <a:rPr lang="en-US" dirty="0" smtClean="0"/>
              <a:t>Tools</a:t>
            </a:r>
          </a:p>
          <a:p>
            <a:pPr marL="731520" lvl="1" indent="-274320" eaLnBrk="1" fontAlgn="auto" hangingPunct="1">
              <a:spcAft>
                <a:spcPts val="0"/>
              </a:spcAft>
              <a:buFont typeface="Wingdings"/>
              <a:buChar char=""/>
              <a:defRPr/>
            </a:pPr>
            <a:r>
              <a:rPr lang="en-US" dirty="0" smtClean="0"/>
              <a:t>Internet Options</a:t>
            </a:r>
          </a:p>
          <a:p>
            <a:pPr marL="731520" lvl="1" indent="-274320" eaLnBrk="1" fontAlgn="auto" hangingPunct="1">
              <a:spcAft>
                <a:spcPts val="0"/>
              </a:spcAft>
              <a:buFont typeface="Wingdings"/>
              <a:buChar char=""/>
              <a:defRPr/>
            </a:pPr>
            <a:r>
              <a:rPr lang="en-US" dirty="0" smtClean="0"/>
              <a:t>Security</a:t>
            </a:r>
          </a:p>
          <a:p>
            <a:pPr marL="731520" lvl="1" indent="-274320" eaLnBrk="1" fontAlgn="auto" hangingPunct="1">
              <a:spcAft>
                <a:spcPts val="0"/>
              </a:spcAft>
              <a:buFont typeface="Wingdings"/>
              <a:buChar char=""/>
              <a:defRPr/>
            </a:pPr>
            <a:r>
              <a:rPr lang="en-US" dirty="0" smtClean="0"/>
              <a:t>Local Intranet</a:t>
            </a:r>
          </a:p>
          <a:p>
            <a:pPr marL="731520" lvl="1" indent="-274320" eaLnBrk="1" fontAlgn="auto" hangingPunct="1">
              <a:spcAft>
                <a:spcPts val="0"/>
              </a:spcAft>
              <a:buFont typeface="Wingdings"/>
              <a:buChar char=""/>
              <a:defRPr/>
            </a:pPr>
            <a:r>
              <a:rPr lang="en-US" dirty="0" smtClean="0"/>
              <a:t>Sites</a:t>
            </a:r>
          </a:p>
          <a:p>
            <a:pPr marL="731520" lvl="1" indent="-274320" eaLnBrk="1" fontAlgn="auto" hangingPunct="1">
              <a:spcAft>
                <a:spcPts val="0"/>
              </a:spcAft>
              <a:buFont typeface="Wingdings"/>
              <a:buChar char=""/>
              <a:defRPr/>
            </a:pPr>
            <a:r>
              <a:rPr lang="en-US" dirty="0" smtClean="0"/>
              <a:t>Advanced</a:t>
            </a:r>
          </a:p>
          <a:p>
            <a:pPr marL="438912" indent="-320040" eaLnBrk="1" fontAlgn="auto" hangingPunct="1">
              <a:spcBef>
                <a:spcPts val="0"/>
              </a:spcBef>
              <a:spcAft>
                <a:spcPts val="0"/>
              </a:spcAft>
              <a:buFont typeface="Wingdings 2"/>
              <a:buChar char=""/>
              <a:defRPr/>
            </a:pPr>
            <a:r>
              <a:rPr lang="en-US" dirty="0" smtClean="0"/>
              <a:t>Enter CARS web address: </a:t>
            </a:r>
            <a:r>
              <a:rPr lang="en-US" sz="2400" dirty="0" smtClean="0">
                <a:hlinkClick r:id="rId2"/>
              </a:rPr>
              <a:t>https://www.cars.oa.mo.gov</a:t>
            </a:r>
            <a:endParaRPr lang="en-US" sz="2400" dirty="0" smtClean="0"/>
          </a:p>
          <a:p>
            <a:pPr marL="731520" lvl="1" indent="-274320" eaLnBrk="1" fontAlgn="auto" hangingPunct="1">
              <a:spcAft>
                <a:spcPts val="0"/>
              </a:spcAft>
              <a:buFont typeface="Wingdings"/>
              <a:buChar char=""/>
              <a:defRPr/>
            </a:pPr>
            <a:r>
              <a:rPr lang="en-US" dirty="0" smtClean="0"/>
              <a:t>Click Add </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a:p>
        </p:txBody>
      </p:sp>
      <p:pic>
        <p:nvPicPr>
          <p:cNvPr id="1843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4400" y="1828800"/>
            <a:ext cx="36576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5"/>
          <p:cNvSpPr/>
          <p:nvPr/>
        </p:nvSpPr>
        <p:spPr>
          <a:xfrm>
            <a:off x="4267200" y="2667000"/>
            <a:ext cx="2590800" cy="685800"/>
          </a:xfrm>
          <a:prstGeom prst="ellipse">
            <a:avLst/>
          </a:prstGeom>
          <a:solidFill>
            <a:srgbClr val="FF0000">
              <a:alpha val="0"/>
            </a:srgbClr>
          </a:solid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7" name="Slide Number Placeholder 6"/>
          <p:cNvSpPr>
            <a:spLocks noGrp="1"/>
          </p:cNvSpPr>
          <p:nvPr>
            <p:ph type="sldNum" sz="quarter" idx="12"/>
          </p:nvPr>
        </p:nvSpPr>
        <p:spPr/>
        <p:txBody>
          <a:bodyPr/>
          <a:lstStyle/>
          <a:p>
            <a:pPr>
              <a:defRPr/>
            </a:pPr>
            <a:fld id="{AD9BBDCF-E871-48CE-8FAE-0AB20DFC7D59}"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Driver Home Page</a:t>
            </a:r>
            <a:endParaRPr lang="en-US" dirty="0">
              <a:solidFill>
                <a:schemeClr val="accent1">
                  <a:satMod val="150000"/>
                </a:schemeClr>
              </a:solidFill>
            </a:endParaRPr>
          </a:p>
        </p:txBody>
      </p:sp>
      <p:sp>
        <p:nvSpPr>
          <p:cNvPr id="5" name="Text Placeholder 4"/>
          <p:cNvSpPr>
            <a:spLocks noGrp="1"/>
          </p:cNvSpPr>
          <p:nvPr>
            <p:ph type="body" idx="1"/>
          </p:nvPr>
        </p:nvSpPr>
        <p:spPr>
          <a:xfrm>
            <a:off x="457200" y="1698625"/>
            <a:ext cx="4040188" cy="715963"/>
          </a:xfrm>
        </p:spPr>
        <p:txBody>
          <a:bodyPr rtlCol="0">
            <a:normAutofit/>
          </a:bodyPr>
          <a:lstStyle/>
          <a:p>
            <a:pPr eaLnBrk="1" fontAlgn="auto" hangingPunct="1">
              <a:spcBef>
                <a:spcPts val="0"/>
              </a:spcBef>
              <a:spcAft>
                <a:spcPts val="0"/>
              </a:spcAft>
              <a:buFont typeface="Wingdings 2"/>
              <a:buNone/>
              <a:defRPr/>
            </a:pPr>
            <a:endParaRPr lang="en-US"/>
          </a:p>
        </p:txBody>
      </p:sp>
      <p:sp>
        <p:nvSpPr>
          <p:cNvPr id="19460" name="Content Placeholder 7"/>
          <p:cNvSpPr>
            <a:spLocks noGrp="1"/>
          </p:cNvSpPr>
          <p:nvPr>
            <p:ph sz="quarter" idx="4"/>
          </p:nvPr>
        </p:nvSpPr>
        <p:spPr>
          <a:xfrm>
            <a:off x="4724400" y="1676400"/>
            <a:ext cx="3962400" cy="4724400"/>
          </a:xfrm>
        </p:spPr>
        <p:txBody>
          <a:bodyPr/>
          <a:lstStyle/>
          <a:p>
            <a:pPr eaLnBrk="1" hangingPunct="1"/>
            <a:r>
              <a:rPr lang="en-US" smtClean="0"/>
              <a:t>After a driver registration is complete, the driver will be taken to the ‘Driver Home’ page. </a:t>
            </a:r>
          </a:p>
          <a:p>
            <a:pPr eaLnBrk="1" hangingPunct="1">
              <a:buFont typeface="Wingdings 2" pitchFamily="18" charset="2"/>
              <a:buNone/>
            </a:pPr>
            <a:endParaRPr lang="en-US" smtClean="0"/>
          </a:p>
          <a:p>
            <a:pPr eaLnBrk="1" hangingPunct="1"/>
            <a:r>
              <a:rPr lang="en-US" b="1" smtClean="0"/>
              <a:t>System Navigation</a:t>
            </a:r>
          </a:p>
          <a:p>
            <a:pPr lvl="1" eaLnBrk="1" hangingPunct="1"/>
            <a:r>
              <a:rPr lang="en-US" smtClean="0"/>
              <a:t>The ‘My Vehicle Use’  section on the left side of the screen </a:t>
            </a:r>
          </a:p>
          <a:p>
            <a:pPr lvl="1" eaLnBrk="1" hangingPunct="1"/>
            <a:r>
              <a:rPr lang="en-US" smtClean="0"/>
              <a:t>Pool Location Info on left side of screen</a:t>
            </a:r>
          </a:p>
          <a:p>
            <a:pPr lvl="1" eaLnBrk="1" hangingPunct="1"/>
            <a:r>
              <a:rPr lang="en-US" smtClean="0"/>
              <a:t>Top of Screen – Driver Home, Policy, Logout</a:t>
            </a:r>
          </a:p>
          <a:p>
            <a:pPr lvl="1" eaLnBrk="1" hangingPunct="1"/>
            <a:endParaRPr lang="en-US" smtClean="0"/>
          </a:p>
        </p:txBody>
      </p:sp>
      <p:pic>
        <p:nvPicPr>
          <p:cNvPr id="19461"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t="7813" r="1714"/>
          <a:stretch>
            <a:fillRect/>
          </a:stretch>
        </p:blipFill>
        <p:spPr>
          <a:xfrm>
            <a:off x="504825" y="1905000"/>
            <a:ext cx="3990975" cy="4495800"/>
          </a:xfrm>
        </p:spPr>
      </p:pic>
      <p:sp>
        <p:nvSpPr>
          <p:cNvPr id="9" name="Oval 8"/>
          <p:cNvSpPr/>
          <p:nvPr/>
        </p:nvSpPr>
        <p:spPr>
          <a:xfrm>
            <a:off x="457200" y="2514600"/>
            <a:ext cx="838200" cy="1828800"/>
          </a:xfrm>
          <a:prstGeom prst="ellipse">
            <a:avLst/>
          </a:prstGeom>
          <a:solidFill>
            <a:srgbClr val="FF0000">
              <a:alpha val="0"/>
            </a:srgbClr>
          </a:solid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0" name="Oval 9"/>
          <p:cNvSpPr/>
          <p:nvPr/>
        </p:nvSpPr>
        <p:spPr>
          <a:xfrm>
            <a:off x="2133600" y="2438400"/>
            <a:ext cx="2590800" cy="685800"/>
          </a:xfrm>
          <a:prstGeom prst="ellipse">
            <a:avLst/>
          </a:prstGeom>
          <a:solidFill>
            <a:srgbClr val="FF0000">
              <a:alpha val="0"/>
            </a:srgbClr>
          </a:solid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Slide Number Placeholder 10"/>
          <p:cNvSpPr>
            <a:spLocks noGrp="1"/>
          </p:cNvSpPr>
          <p:nvPr>
            <p:ph type="sldNum" sz="quarter" idx="12"/>
          </p:nvPr>
        </p:nvSpPr>
        <p:spPr/>
        <p:txBody>
          <a:bodyPr/>
          <a:lstStyle/>
          <a:p>
            <a:pPr>
              <a:defRPr/>
            </a:pPr>
            <a:fld id="{28F054AB-9CA9-428F-B487-5ADE62A12FEF}"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My Vehicle Use Sidebar</a:t>
            </a:r>
            <a:endParaRPr lang="en-US" dirty="0">
              <a:solidFill>
                <a:schemeClr val="accent1">
                  <a:satMod val="150000"/>
                </a:schemeClr>
              </a:solidFill>
            </a:endParaRPr>
          </a:p>
        </p:txBody>
      </p:sp>
      <p:sp>
        <p:nvSpPr>
          <p:cNvPr id="3" name="Text Placeholder 2"/>
          <p:cNvSpPr>
            <a:spLocks noGrp="1"/>
          </p:cNvSpPr>
          <p:nvPr>
            <p:ph type="body" idx="1"/>
          </p:nvPr>
        </p:nvSpPr>
        <p:spPr>
          <a:xfrm>
            <a:off x="457200" y="1698625"/>
            <a:ext cx="4040188" cy="715963"/>
          </a:xfrm>
        </p:spPr>
        <p:txBody>
          <a:bodyPr rtlCol="0">
            <a:normAutofit/>
          </a:bodyPr>
          <a:lstStyle/>
          <a:p>
            <a:pPr eaLnBrk="1" fontAlgn="auto" hangingPunct="1">
              <a:spcBef>
                <a:spcPts val="0"/>
              </a:spcBef>
              <a:spcAft>
                <a:spcPts val="0"/>
              </a:spcAft>
              <a:buFont typeface="Wingdings 2"/>
              <a:buNone/>
              <a:defRPr/>
            </a:pPr>
            <a:endParaRPr lang="en-US"/>
          </a:p>
        </p:txBody>
      </p:sp>
      <p:sp>
        <p:nvSpPr>
          <p:cNvPr id="20484" name="Content Placeholder 5"/>
          <p:cNvSpPr>
            <a:spLocks noGrp="1"/>
          </p:cNvSpPr>
          <p:nvPr>
            <p:ph sz="quarter" idx="4"/>
          </p:nvPr>
        </p:nvSpPr>
        <p:spPr>
          <a:xfrm>
            <a:off x="4645025" y="1676400"/>
            <a:ext cx="4041775" cy="4724400"/>
          </a:xfrm>
        </p:spPr>
        <p:txBody>
          <a:bodyPr/>
          <a:lstStyle/>
          <a:p>
            <a:pPr eaLnBrk="1" hangingPunct="1"/>
            <a:r>
              <a:rPr lang="en-US" b="1" smtClean="0"/>
              <a:t>Reservation Request </a:t>
            </a:r>
            <a:r>
              <a:rPr lang="en-US" smtClean="0"/>
              <a:t>– create a new request</a:t>
            </a:r>
          </a:p>
          <a:p>
            <a:pPr eaLnBrk="1" hangingPunct="1"/>
            <a:r>
              <a:rPr lang="en-US" b="1" smtClean="0"/>
              <a:t>My Schedule </a:t>
            </a:r>
            <a:r>
              <a:rPr lang="en-US" smtClean="0"/>
              <a:t>– view a list of requests including those pending, confirmed or completed</a:t>
            </a:r>
          </a:p>
          <a:p>
            <a:pPr eaLnBrk="1" hangingPunct="1"/>
            <a:r>
              <a:rPr lang="en-US" b="1" smtClean="0"/>
              <a:t>Profile</a:t>
            </a:r>
            <a:r>
              <a:rPr lang="en-US" smtClean="0"/>
              <a:t> – update contact info, default pool location or customer number</a:t>
            </a:r>
          </a:p>
          <a:p>
            <a:pPr eaLnBrk="1" hangingPunct="1"/>
            <a:r>
              <a:rPr lang="en-US" b="1" smtClean="0"/>
              <a:t>Common Trip </a:t>
            </a:r>
            <a:r>
              <a:rPr lang="en-US" smtClean="0"/>
              <a:t>– add, view or edit common trips</a:t>
            </a:r>
          </a:p>
        </p:txBody>
      </p:sp>
      <p:pic>
        <p:nvPicPr>
          <p:cNvPr id="20485"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t="7777" r="1714"/>
          <a:stretch>
            <a:fillRect/>
          </a:stretch>
        </p:blipFill>
        <p:spPr>
          <a:xfrm>
            <a:off x="457200" y="1752600"/>
            <a:ext cx="4040188" cy="4602163"/>
          </a:xfrm>
        </p:spPr>
      </p:pic>
      <p:sp>
        <p:nvSpPr>
          <p:cNvPr id="8" name="Oval 7"/>
          <p:cNvSpPr/>
          <p:nvPr/>
        </p:nvSpPr>
        <p:spPr>
          <a:xfrm>
            <a:off x="304800" y="2514600"/>
            <a:ext cx="990600" cy="1828800"/>
          </a:xfrm>
          <a:prstGeom prst="ellipse">
            <a:avLst/>
          </a:prstGeom>
          <a:solidFill>
            <a:srgbClr val="FF0000">
              <a:alpha val="0"/>
            </a:srgbClr>
          </a:solid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 name="Slide Number Placeholder 8"/>
          <p:cNvSpPr>
            <a:spLocks noGrp="1"/>
          </p:cNvSpPr>
          <p:nvPr>
            <p:ph type="sldNum" sz="quarter" idx="12"/>
          </p:nvPr>
        </p:nvSpPr>
        <p:spPr/>
        <p:txBody>
          <a:bodyPr/>
          <a:lstStyle/>
          <a:p>
            <a:pPr>
              <a:defRPr/>
            </a:pPr>
            <a:fld id="{CFB2E565-6C25-42A7-958A-F66837F4D079}"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Common Trips</a:t>
            </a:r>
            <a:endParaRPr lang="en-US" dirty="0">
              <a:solidFill>
                <a:schemeClr val="accent1">
                  <a:satMod val="150000"/>
                </a:schemeClr>
              </a:solidFill>
            </a:endParaRPr>
          </a:p>
        </p:txBody>
      </p:sp>
      <p:sp>
        <p:nvSpPr>
          <p:cNvPr id="21507" name="Content Placeholder 5"/>
          <p:cNvSpPr>
            <a:spLocks noGrp="1"/>
          </p:cNvSpPr>
          <p:nvPr>
            <p:ph sz="quarter" idx="4"/>
          </p:nvPr>
        </p:nvSpPr>
        <p:spPr>
          <a:xfrm>
            <a:off x="4645025" y="1676400"/>
            <a:ext cx="4041775" cy="4724400"/>
          </a:xfrm>
        </p:spPr>
        <p:txBody>
          <a:bodyPr/>
          <a:lstStyle/>
          <a:p>
            <a:pPr eaLnBrk="1" hangingPunct="1"/>
            <a:r>
              <a:rPr lang="en-US" smtClean="0"/>
              <a:t>Common Trips reduce data entry if the employee takes the same trip (destination, purpose, miles, billing) repeatedly. </a:t>
            </a:r>
          </a:p>
          <a:p>
            <a:pPr eaLnBrk="1" hangingPunct="1"/>
            <a:r>
              <a:rPr lang="en-US" smtClean="0"/>
              <a:t>Select Common Trip from the My Vehicle Use Sidebar or on the Request Trip Tab </a:t>
            </a:r>
          </a:p>
          <a:p>
            <a:pPr eaLnBrk="1" hangingPunct="1"/>
            <a:r>
              <a:rPr lang="en-US" smtClean="0"/>
              <a:t>Common Trip data can be edited by typing over existing data and clicking the ‘Save’ button</a:t>
            </a:r>
          </a:p>
          <a:p>
            <a:pPr eaLnBrk="1" hangingPunct="1"/>
            <a:endParaRPr lang="en-US" smtClean="0"/>
          </a:p>
        </p:txBody>
      </p:sp>
      <p:pic>
        <p:nvPicPr>
          <p:cNvPr id="21508"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t="7433"/>
          <a:stretch>
            <a:fillRect/>
          </a:stretch>
        </p:blipFill>
        <p:spPr>
          <a:xfrm>
            <a:off x="479425" y="1676400"/>
            <a:ext cx="3995738" cy="4724400"/>
          </a:xfrm>
        </p:spPr>
      </p:pic>
      <p:sp>
        <p:nvSpPr>
          <p:cNvPr id="5" name="Slide Number Placeholder 4"/>
          <p:cNvSpPr>
            <a:spLocks noGrp="1"/>
          </p:cNvSpPr>
          <p:nvPr>
            <p:ph type="sldNum" sz="quarter" idx="12"/>
          </p:nvPr>
        </p:nvSpPr>
        <p:spPr/>
        <p:txBody>
          <a:bodyPr/>
          <a:lstStyle/>
          <a:p>
            <a:pPr>
              <a:defRPr/>
            </a:pPr>
            <a:fld id="{1231F430-2799-4D77-9811-1EF68F61235D}"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838200"/>
            <a:ext cx="8013192" cy="1636776"/>
          </a:xfrm>
        </p:spPr>
        <p:txBody>
          <a:bodyPr/>
          <a:lstStyle/>
          <a:p>
            <a:pPr algn="ctr" eaLnBrk="1" fontAlgn="auto" hangingPunct="1">
              <a:spcAft>
                <a:spcPts val="0"/>
              </a:spcAft>
              <a:defRPr/>
            </a:pPr>
            <a:r>
              <a:rPr lang="en-US" sz="6600" dirty="0" smtClean="0">
                <a:solidFill>
                  <a:schemeClr val="accent1">
                    <a:satMod val="150000"/>
                  </a:schemeClr>
                </a:solidFill>
              </a:rPr>
              <a:t>Reservation Request</a:t>
            </a:r>
            <a:endParaRPr lang="en-US" sz="6600" dirty="0">
              <a:solidFill>
                <a:schemeClr val="accent1">
                  <a:satMod val="150000"/>
                </a:schemeClr>
              </a:solidFill>
            </a:endParaRPr>
          </a:p>
        </p:txBody>
      </p:sp>
      <p:sp>
        <p:nvSpPr>
          <p:cNvPr id="3" name="Slide Number Placeholder 2"/>
          <p:cNvSpPr>
            <a:spLocks noGrp="1"/>
          </p:cNvSpPr>
          <p:nvPr>
            <p:ph type="sldNum" sz="quarter" idx="12"/>
          </p:nvPr>
        </p:nvSpPr>
        <p:spPr/>
        <p:txBody>
          <a:bodyPr/>
          <a:lstStyle/>
          <a:p>
            <a:pPr>
              <a:defRPr/>
            </a:pPr>
            <a:fld id="{5462CC4A-B636-49B8-AD51-CAFE06B64DA5}"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Reservation Request</a:t>
            </a:r>
            <a:endParaRPr lang="en-US" dirty="0">
              <a:solidFill>
                <a:schemeClr val="accent1">
                  <a:satMod val="150000"/>
                </a:schemeClr>
              </a:solidFill>
            </a:endParaRPr>
          </a:p>
        </p:txBody>
      </p:sp>
      <p:sp>
        <p:nvSpPr>
          <p:cNvPr id="4" name="Content Placeholder 3"/>
          <p:cNvSpPr>
            <a:spLocks noGrp="1"/>
          </p:cNvSpPr>
          <p:nvPr>
            <p:ph sz="half" idx="2"/>
          </p:nvPr>
        </p:nvSpPr>
        <p:spPr>
          <a:xfrm>
            <a:off x="4648200" y="1773238"/>
            <a:ext cx="4038600" cy="4624387"/>
          </a:xfrm>
        </p:spPr>
        <p:txBody>
          <a:bodyPr rtlCol="0">
            <a:normAutofit fontScale="92500"/>
          </a:bodyPr>
          <a:lstStyle/>
          <a:p>
            <a:pPr marL="438912" indent="-320040" eaLnBrk="1" fontAlgn="auto" hangingPunct="1">
              <a:spcBef>
                <a:spcPts val="0"/>
              </a:spcBef>
              <a:spcAft>
                <a:spcPts val="0"/>
              </a:spcAft>
              <a:buFont typeface="Wingdings 2"/>
              <a:buChar char=""/>
              <a:defRPr/>
            </a:pPr>
            <a:r>
              <a:rPr lang="en-US" dirty="0" smtClean="0"/>
              <a:t>To complete a request fill out information on the following tabs:</a:t>
            </a:r>
          </a:p>
          <a:p>
            <a:pPr marL="731520" lvl="1" indent="-274320" eaLnBrk="1" fontAlgn="auto" hangingPunct="1">
              <a:spcAft>
                <a:spcPts val="0"/>
              </a:spcAft>
              <a:buFont typeface="Wingdings"/>
              <a:buChar char=""/>
              <a:defRPr/>
            </a:pPr>
            <a:r>
              <a:rPr lang="en-US" dirty="0" smtClean="0"/>
              <a:t>Schedule</a:t>
            </a:r>
          </a:p>
          <a:p>
            <a:pPr marL="731520" lvl="1" indent="-274320" eaLnBrk="1" fontAlgn="auto" hangingPunct="1">
              <a:spcAft>
                <a:spcPts val="0"/>
              </a:spcAft>
              <a:buFont typeface="Wingdings"/>
              <a:buChar char=""/>
              <a:defRPr/>
            </a:pPr>
            <a:r>
              <a:rPr lang="en-US" dirty="0" smtClean="0"/>
              <a:t>Trip</a:t>
            </a:r>
          </a:p>
          <a:p>
            <a:pPr marL="731520" lvl="1" indent="-274320" eaLnBrk="1" fontAlgn="auto" hangingPunct="1">
              <a:spcAft>
                <a:spcPts val="0"/>
              </a:spcAft>
              <a:buFont typeface="Wingdings"/>
              <a:buChar char=""/>
              <a:defRPr/>
            </a:pPr>
            <a:r>
              <a:rPr lang="en-US" dirty="0" smtClean="0"/>
              <a:t>Additional Information</a:t>
            </a:r>
          </a:p>
          <a:p>
            <a:pPr marL="438912" indent="-320040" eaLnBrk="1" fontAlgn="auto" hangingPunct="1">
              <a:spcBef>
                <a:spcPts val="0"/>
              </a:spcBef>
              <a:spcAft>
                <a:spcPts val="0"/>
              </a:spcAft>
              <a:buFont typeface="Wingdings 2"/>
              <a:buChar char=""/>
              <a:defRPr/>
            </a:pPr>
            <a:r>
              <a:rPr lang="en-US" dirty="0" smtClean="0"/>
              <a:t>To view cost select the projected trip cost tab</a:t>
            </a:r>
          </a:p>
          <a:p>
            <a:pPr marL="438912" indent="-320040" eaLnBrk="1" fontAlgn="auto" hangingPunct="1">
              <a:spcBef>
                <a:spcPts val="0"/>
              </a:spcBef>
              <a:spcAft>
                <a:spcPts val="0"/>
              </a:spcAft>
              <a:buFont typeface="Wingdings 2"/>
              <a:buChar char=""/>
              <a:defRPr/>
            </a:pPr>
            <a:r>
              <a:rPr lang="en-US" dirty="0" smtClean="0"/>
              <a:t>Admin  - OA Carpool use only - agencies can view certain fields on this tab</a:t>
            </a:r>
          </a:p>
        </p:txBody>
      </p:sp>
      <p:pic>
        <p:nvPicPr>
          <p:cNvPr id="23556"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t="7692"/>
          <a:stretch>
            <a:fillRect/>
          </a:stretch>
        </p:blipFill>
        <p:spPr>
          <a:xfrm>
            <a:off x="457200" y="1752600"/>
            <a:ext cx="4038600" cy="4724400"/>
          </a:xfrm>
        </p:spPr>
      </p:pic>
      <p:sp>
        <p:nvSpPr>
          <p:cNvPr id="6" name="Oval 5"/>
          <p:cNvSpPr/>
          <p:nvPr/>
        </p:nvSpPr>
        <p:spPr>
          <a:xfrm>
            <a:off x="1066800" y="3886200"/>
            <a:ext cx="1600200" cy="685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6"/>
          <p:cNvSpPr>
            <a:spLocks noGrp="1"/>
          </p:cNvSpPr>
          <p:nvPr>
            <p:ph type="sldNum" sz="quarter" idx="12"/>
          </p:nvPr>
        </p:nvSpPr>
        <p:spPr/>
        <p:txBody>
          <a:bodyPr/>
          <a:lstStyle/>
          <a:p>
            <a:pPr>
              <a:defRPr/>
            </a:pPr>
            <a:fld id="{9F68319E-A931-48B3-AD1C-2F4F6DF2FA77}"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Reservation Request</a:t>
            </a:r>
            <a:endParaRPr lang="en-US" dirty="0">
              <a:solidFill>
                <a:schemeClr val="accent1">
                  <a:satMod val="150000"/>
                </a:schemeClr>
              </a:solidFill>
            </a:endParaRPr>
          </a:p>
        </p:txBody>
      </p:sp>
      <p:sp>
        <p:nvSpPr>
          <p:cNvPr id="4" name="Content Placeholder 3"/>
          <p:cNvSpPr>
            <a:spLocks noGrp="1"/>
          </p:cNvSpPr>
          <p:nvPr>
            <p:ph sz="half" idx="2"/>
          </p:nvPr>
        </p:nvSpPr>
        <p:spPr>
          <a:xfrm>
            <a:off x="4648200" y="1773238"/>
            <a:ext cx="4038600" cy="4624387"/>
          </a:xfrm>
        </p:spPr>
        <p:txBody>
          <a:bodyPr rtlCol="0">
            <a:normAutofit/>
          </a:bodyPr>
          <a:lstStyle/>
          <a:p>
            <a:pPr marL="438912" indent="-320040" eaLnBrk="1" fontAlgn="auto" hangingPunct="1">
              <a:spcBef>
                <a:spcPts val="0"/>
              </a:spcBef>
              <a:spcAft>
                <a:spcPts val="0"/>
              </a:spcAft>
              <a:buFont typeface="Wingdings 2"/>
              <a:buNone/>
              <a:defRPr/>
            </a:pPr>
            <a:r>
              <a:rPr lang="en-US" sz="3200" dirty="0" smtClean="0"/>
              <a:t>Schedule Tab</a:t>
            </a:r>
          </a:p>
          <a:p>
            <a:pPr marL="438912" indent="-320040" eaLnBrk="1" fontAlgn="auto" hangingPunct="1">
              <a:spcBef>
                <a:spcPts val="0"/>
              </a:spcBef>
              <a:spcAft>
                <a:spcPts val="0"/>
              </a:spcAft>
              <a:buFont typeface="Wingdings 2"/>
              <a:buChar char=""/>
              <a:defRPr/>
            </a:pPr>
            <a:endParaRPr lang="en-US" dirty="0" smtClean="0"/>
          </a:p>
          <a:p>
            <a:pPr marL="633222" indent="-514350" eaLnBrk="1" fontAlgn="auto" hangingPunct="1">
              <a:spcBef>
                <a:spcPts val="0"/>
              </a:spcBef>
              <a:spcAft>
                <a:spcPts val="0"/>
              </a:spcAft>
              <a:buFont typeface="Wingdings 2"/>
              <a:buNone/>
              <a:defRPr/>
            </a:pPr>
            <a:r>
              <a:rPr lang="en-US" dirty="0" smtClean="0"/>
              <a:t>Select</a:t>
            </a:r>
          </a:p>
          <a:p>
            <a:pPr marL="731520" lvl="1" indent="-274320" eaLnBrk="1" fontAlgn="auto" hangingPunct="1">
              <a:spcAft>
                <a:spcPts val="0"/>
              </a:spcAft>
              <a:buFont typeface="Wingdings"/>
              <a:buChar char=""/>
              <a:defRPr/>
            </a:pPr>
            <a:r>
              <a:rPr lang="en-US" dirty="0" smtClean="0"/>
              <a:t>Pool Location</a:t>
            </a:r>
          </a:p>
          <a:p>
            <a:pPr marL="731520" lvl="1" indent="-274320" eaLnBrk="1" fontAlgn="auto" hangingPunct="1">
              <a:spcAft>
                <a:spcPts val="0"/>
              </a:spcAft>
              <a:buFont typeface="Wingdings"/>
              <a:buChar char=""/>
              <a:defRPr/>
            </a:pPr>
            <a:r>
              <a:rPr lang="en-US" dirty="0" smtClean="0"/>
              <a:t>Pickup Date &amp; Time</a:t>
            </a:r>
          </a:p>
          <a:p>
            <a:pPr marL="731520" lvl="1" indent="-274320" eaLnBrk="1" fontAlgn="auto" hangingPunct="1">
              <a:spcAft>
                <a:spcPts val="0"/>
              </a:spcAft>
              <a:buFont typeface="Wingdings"/>
              <a:buChar char=""/>
              <a:defRPr/>
            </a:pPr>
            <a:r>
              <a:rPr lang="en-US" dirty="0" smtClean="0"/>
              <a:t>Return Date &amp; Time</a:t>
            </a:r>
          </a:p>
          <a:p>
            <a:pPr marL="731520" lvl="1" indent="-274320" eaLnBrk="1" fontAlgn="auto" hangingPunct="1">
              <a:spcAft>
                <a:spcPts val="0"/>
              </a:spcAft>
              <a:buFont typeface="Wingdings"/>
              <a:buChar char=""/>
              <a:defRPr/>
            </a:pPr>
            <a:endParaRPr lang="en-US" dirty="0" smtClean="0"/>
          </a:p>
          <a:p>
            <a:pPr marL="465138" lvl="1" indent="-7938" eaLnBrk="1" fontAlgn="auto" hangingPunct="1">
              <a:spcAft>
                <a:spcPts val="0"/>
              </a:spcAft>
              <a:buFont typeface="Wingdings"/>
              <a:buNone/>
              <a:defRPr/>
            </a:pPr>
            <a:r>
              <a:rPr lang="en-US" dirty="0" smtClean="0"/>
              <a:t>Click on the Trip tab to continue</a:t>
            </a:r>
            <a:endParaRPr lang="en-US" dirty="0"/>
          </a:p>
        </p:txBody>
      </p:sp>
      <p:pic>
        <p:nvPicPr>
          <p:cNvPr id="24580"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t="7692"/>
          <a:stretch>
            <a:fillRect/>
          </a:stretch>
        </p:blipFill>
        <p:spPr>
          <a:xfrm>
            <a:off x="457200" y="1752600"/>
            <a:ext cx="4038600" cy="4724400"/>
          </a:xfrm>
        </p:spPr>
      </p:pic>
      <p:sp>
        <p:nvSpPr>
          <p:cNvPr id="6" name="Oval 5"/>
          <p:cNvSpPr/>
          <p:nvPr/>
        </p:nvSpPr>
        <p:spPr>
          <a:xfrm>
            <a:off x="1066800" y="3962400"/>
            <a:ext cx="2819400" cy="1295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6"/>
          <p:cNvSpPr>
            <a:spLocks noGrp="1"/>
          </p:cNvSpPr>
          <p:nvPr>
            <p:ph type="sldNum" sz="quarter" idx="12"/>
          </p:nvPr>
        </p:nvSpPr>
        <p:spPr/>
        <p:txBody>
          <a:bodyPr/>
          <a:lstStyle/>
          <a:p>
            <a:pPr>
              <a:defRPr/>
            </a:pPr>
            <a:fld id="{4AB952DF-8F42-4ADF-A2FC-AB4A96CD3CF5}"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Reservation Request</a:t>
            </a:r>
            <a:endParaRPr lang="en-US" dirty="0">
              <a:solidFill>
                <a:schemeClr val="accent1">
                  <a:satMod val="150000"/>
                </a:schemeClr>
              </a:solidFill>
            </a:endParaRPr>
          </a:p>
        </p:txBody>
      </p:sp>
      <p:sp>
        <p:nvSpPr>
          <p:cNvPr id="4" name="Content Placeholder 3"/>
          <p:cNvSpPr>
            <a:spLocks noGrp="1"/>
          </p:cNvSpPr>
          <p:nvPr>
            <p:ph sz="half" idx="2"/>
          </p:nvPr>
        </p:nvSpPr>
        <p:spPr>
          <a:xfrm>
            <a:off x="4648200" y="1676400"/>
            <a:ext cx="4038600" cy="4624388"/>
          </a:xfrm>
        </p:spPr>
        <p:txBody>
          <a:bodyPr rtlCol="0">
            <a:normAutofit fontScale="85000" lnSpcReduction="10000"/>
          </a:bodyPr>
          <a:lstStyle/>
          <a:p>
            <a:pPr marL="438912" indent="-320040" eaLnBrk="1" fontAlgn="auto" hangingPunct="1">
              <a:spcBef>
                <a:spcPts val="0"/>
              </a:spcBef>
              <a:spcAft>
                <a:spcPts val="0"/>
              </a:spcAft>
              <a:buFont typeface="Wingdings 2"/>
              <a:buNone/>
              <a:defRPr/>
            </a:pPr>
            <a:r>
              <a:rPr lang="en-US" sz="3200" dirty="0" smtClean="0"/>
              <a:t>Trip Tab</a:t>
            </a:r>
          </a:p>
          <a:p>
            <a:pPr marL="438912" indent="-320040" eaLnBrk="1" fontAlgn="auto" hangingPunct="1">
              <a:spcBef>
                <a:spcPts val="0"/>
              </a:spcBef>
              <a:spcAft>
                <a:spcPts val="0"/>
              </a:spcAft>
              <a:buFont typeface="Wingdings 2"/>
              <a:buChar char=""/>
              <a:defRPr/>
            </a:pPr>
            <a:endParaRPr lang="en-US" dirty="0" smtClean="0"/>
          </a:p>
          <a:p>
            <a:pPr marL="633222" indent="-514350" eaLnBrk="1" fontAlgn="auto" hangingPunct="1">
              <a:spcBef>
                <a:spcPts val="0"/>
              </a:spcBef>
              <a:spcAft>
                <a:spcPts val="0"/>
              </a:spcAft>
              <a:buFont typeface="Wingdings 2"/>
              <a:buChar char=""/>
              <a:defRPr/>
            </a:pPr>
            <a:r>
              <a:rPr lang="en-US" dirty="0" smtClean="0"/>
              <a:t>Select Common Trip if applicable OR complete all of the fields on the screen</a:t>
            </a:r>
          </a:p>
          <a:p>
            <a:pPr marL="633222" indent="-514350" eaLnBrk="1" fontAlgn="auto" hangingPunct="1">
              <a:spcBef>
                <a:spcPts val="0"/>
              </a:spcBef>
              <a:spcAft>
                <a:spcPts val="0"/>
              </a:spcAft>
              <a:buFont typeface="Wingdings 2"/>
              <a:buChar char=""/>
              <a:defRPr/>
            </a:pPr>
            <a:r>
              <a:rPr lang="en-US" dirty="0" smtClean="0"/>
              <a:t>To store this trip as a common trip click the ‘Save As Common Trip’ button at the bottom</a:t>
            </a:r>
          </a:p>
          <a:p>
            <a:pPr marL="731520" lvl="1" indent="-274320" eaLnBrk="1" fontAlgn="auto" hangingPunct="1">
              <a:spcAft>
                <a:spcPts val="0"/>
              </a:spcAft>
              <a:buFont typeface="Wingdings"/>
              <a:buChar char=""/>
              <a:defRPr/>
            </a:pPr>
            <a:endParaRPr lang="en-US" dirty="0" smtClean="0"/>
          </a:p>
          <a:p>
            <a:pPr marL="465138" lvl="1" indent="-7938" eaLnBrk="1" fontAlgn="auto" hangingPunct="1">
              <a:spcAft>
                <a:spcPts val="0"/>
              </a:spcAft>
              <a:buFont typeface="Wingdings"/>
              <a:buNone/>
              <a:defRPr/>
            </a:pPr>
            <a:r>
              <a:rPr lang="en-US" sz="2600" dirty="0" smtClean="0"/>
              <a:t>Click on the Additional Information tab to continue</a:t>
            </a:r>
            <a:endParaRPr lang="en-US" sz="2600" dirty="0"/>
          </a:p>
        </p:txBody>
      </p:sp>
      <p:sp>
        <p:nvSpPr>
          <p:cNvPr id="6" name="Oval 5"/>
          <p:cNvSpPr/>
          <p:nvPr/>
        </p:nvSpPr>
        <p:spPr>
          <a:xfrm>
            <a:off x="1066800" y="3962400"/>
            <a:ext cx="2819400" cy="1295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5"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t="7631"/>
          <a:stretch>
            <a:fillRect/>
          </a:stretch>
        </p:blipFill>
        <p:spPr>
          <a:xfrm>
            <a:off x="457200" y="1752600"/>
            <a:ext cx="4038600" cy="4724400"/>
          </a:xfrm>
        </p:spPr>
      </p:pic>
      <p:sp>
        <p:nvSpPr>
          <p:cNvPr id="8" name="Oval 7"/>
          <p:cNvSpPr/>
          <p:nvPr/>
        </p:nvSpPr>
        <p:spPr>
          <a:xfrm>
            <a:off x="3124200" y="4343400"/>
            <a:ext cx="1447800" cy="914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2819400" y="2438400"/>
            <a:ext cx="1447800" cy="914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lide Number Placeholder 8"/>
          <p:cNvSpPr>
            <a:spLocks noGrp="1"/>
          </p:cNvSpPr>
          <p:nvPr>
            <p:ph type="sldNum" sz="quarter" idx="12"/>
          </p:nvPr>
        </p:nvSpPr>
        <p:spPr/>
        <p:txBody>
          <a:bodyPr/>
          <a:lstStyle/>
          <a:p>
            <a:pPr>
              <a:defRPr/>
            </a:pPr>
            <a:fld id="{82E22199-A93C-4E71-9637-A276BDB14A0F}"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Reservation Request</a:t>
            </a:r>
            <a:endParaRPr lang="en-US" dirty="0">
              <a:solidFill>
                <a:schemeClr val="accent1">
                  <a:satMod val="150000"/>
                </a:schemeClr>
              </a:solidFill>
            </a:endParaRPr>
          </a:p>
        </p:txBody>
      </p:sp>
      <p:sp>
        <p:nvSpPr>
          <p:cNvPr id="26627" name="Content Placeholder 3"/>
          <p:cNvSpPr>
            <a:spLocks noGrp="1"/>
          </p:cNvSpPr>
          <p:nvPr>
            <p:ph sz="half" idx="2"/>
          </p:nvPr>
        </p:nvSpPr>
        <p:spPr>
          <a:xfrm>
            <a:off x="4648200" y="1773238"/>
            <a:ext cx="4038600" cy="4624387"/>
          </a:xfrm>
        </p:spPr>
        <p:txBody>
          <a:bodyPr/>
          <a:lstStyle/>
          <a:p>
            <a:pPr eaLnBrk="1" hangingPunct="1">
              <a:buFont typeface="Wingdings 2" pitchFamily="18" charset="2"/>
              <a:buNone/>
            </a:pPr>
            <a:r>
              <a:rPr lang="en-US" sz="2400" b="1" smtClean="0"/>
              <a:t>Additional Information Tab</a:t>
            </a:r>
          </a:p>
          <a:p>
            <a:pPr eaLnBrk="1" hangingPunct="1"/>
            <a:r>
              <a:rPr lang="en-US" smtClean="0"/>
              <a:t>Complete:</a:t>
            </a:r>
          </a:p>
          <a:p>
            <a:pPr lvl="1" eaLnBrk="1" hangingPunct="1"/>
            <a:r>
              <a:rPr lang="en-US" smtClean="0"/>
              <a:t>Number of Occupants</a:t>
            </a:r>
          </a:p>
          <a:p>
            <a:pPr lvl="1" eaLnBrk="1" hangingPunct="1"/>
            <a:r>
              <a:rPr lang="en-US" smtClean="0"/>
              <a:t>All Occupants State Employees?</a:t>
            </a:r>
          </a:p>
          <a:p>
            <a:pPr lvl="1" eaLnBrk="1" hangingPunct="1"/>
            <a:r>
              <a:rPr lang="en-US" smtClean="0"/>
              <a:t>Add other employees that may drive the vehicle (they must be registered in the CARS system to operate an OA carpool vehicle)</a:t>
            </a:r>
          </a:p>
          <a:p>
            <a:pPr eaLnBrk="1" hangingPunct="1"/>
            <a:endParaRPr lang="en-US" smtClean="0"/>
          </a:p>
        </p:txBody>
      </p:sp>
      <p:pic>
        <p:nvPicPr>
          <p:cNvPr id="26628" name="Picture 3"/>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t="8197"/>
          <a:stretch>
            <a:fillRect/>
          </a:stretch>
        </p:blipFill>
        <p:spPr>
          <a:xfrm>
            <a:off x="533400" y="1676400"/>
            <a:ext cx="4038600" cy="4724400"/>
          </a:xfrm>
        </p:spPr>
      </p:pic>
      <p:sp>
        <p:nvSpPr>
          <p:cNvPr id="5" name="Slide Number Placeholder 4"/>
          <p:cNvSpPr>
            <a:spLocks noGrp="1"/>
          </p:cNvSpPr>
          <p:nvPr>
            <p:ph type="sldNum" sz="quarter" idx="12"/>
          </p:nvPr>
        </p:nvSpPr>
        <p:spPr/>
        <p:txBody>
          <a:bodyPr/>
          <a:lstStyle/>
          <a:p>
            <a:pPr>
              <a:defRPr/>
            </a:pPr>
            <a:fld id="{5D1CADA2-BE33-4C5C-A26C-33436CA49F94}" type="slidenum">
              <a:rPr lang="en-US"/>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OA Carpool Contact Information</a:t>
            </a:r>
            <a:endParaRPr lang="en-US" dirty="0">
              <a:solidFill>
                <a:schemeClr val="accent1">
                  <a:satMod val="150000"/>
                </a:schemeClr>
              </a:solidFill>
            </a:endParaRPr>
          </a:p>
        </p:txBody>
      </p:sp>
      <p:sp>
        <p:nvSpPr>
          <p:cNvPr id="9219" name="Content Placeholder 2"/>
          <p:cNvSpPr>
            <a:spLocks noGrp="1"/>
          </p:cNvSpPr>
          <p:nvPr>
            <p:ph idx="1"/>
          </p:nvPr>
        </p:nvSpPr>
        <p:spPr/>
        <p:txBody>
          <a:bodyPr/>
          <a:lstStyle/>
          <a:p>
            <a:pPr eaLnBrk="1" hangingPunct="1"/>
            <a:r>
              <a:rPr lang="en-US" smtClean="0"/>
              <a:t>Email:  </a:t>
            </a:r>
            <a:r>
              <a:rPr lang="en-US" smtClean="0">
                <a:hlinkClick r:id="rId2"/>
              </a:rPr>
              <a:t>oa.carpool@oa.mo.gov</a:t>
            </a:r>
            <a:endParaRPr lang="en-US" smtClean="0"/>
          </a:p>
          <a:p>
            <a:pPr eaLnBrk="1" hangingPunct="1"/>
            <a:r>
              <a:rPr lang="en-US" smtClean="0"/>
              <a:t>Phone:  751-4534</a:t>
            </a:r>
          </a:p>
          <a:p>
            <a:pPr eaLnBrk="1" hangingPunct="1"/>
            <a:r>
              <a:rPr lang="en-US" smtClean="0"/>
              <a:t>Contacts:</a:t>
            </a:r>
          </a:p>
          <a:p>
            <a:pPr lvl="1" eaLnBrk="1" hangingPunct="1"/>
            <a:r>
              <a:rPr lang="en-US" smtClean="0"/>
              <a:t>Michelle McCarty 751-4534</a:t>
            </a:r>
          </a:p>
          <a:p>
            <a:pPr lvl="1" eaLnBrk="1" hangingPunct="1"/>
            <a:r>
              <a:rPr lang="en-US" smtClean="0"/>
              <a:t>Cindy Dixon 526-1988</a:t>
            </a:r>
          </a:p>
          <a:p>
            <a:pPr lvl="1" eaLnBrk="1" hangingPunct="1"/>
            <a:endParaRPr lang="en-US" smtClean="0"/>
          </a:p>
          <a:p>
            <a:pPr eaLnBrk="1" hangingPunct="1"/>
            <a:r>
              <a:rPr lang="en-US" smtClean="0"/>
              <a:t>After Business Hours:  contact information is in the vehicle packets</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63E5DF2D-A88F-4BCC-B2F9-AAE260B78C5A}"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Projected Trip Cost</a:t>
            </a:r>
            <a:endParaRPr lang="en-US" dirty="0">
              <a:solidFill>
                <a:schemeClr val="accent1">
                  <a:satMod val="150000"/>
                </a:schemeClr>
              </a:solidFill>
            </a:endParaRPr>
          </a:p>
        </p:txBody>
      </p:sp>
      <p:sp>
        <p:nvSpPr>
          <p:cNvPr id="6" name="Content Placeholder 5"/>
          <p:cNvSpPr>
            <a:spLocks noGrp="1"/>
          </p:cNvSpPr>
          <p:nvPr>
            <p:ph sz="half" idx="2"/>
          </p:nvPr>
        </p:nvSpPr>
        <p:spPr>
          <a:xfrm>
            <a:off x="4648200" y="1773238"/>
            <a:ext cx="4038600" cy="4624387"/>
          </a:xfrm>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dirty="0" smtClean="0"/>
              <a:t>Click the Calculate button to view projected cost between OA Pool, mileage reimbursement and a rental vehicle</a:t>
            </a:r>
          </a:p>
          <a:p>
            <a:pPr marL="438912" indent="-320040" eaLnBrk="1" fontAlgn="auto" hangingPunct="1">
              <a:spcBef>
                <a:spcPts val="0"/>
              </a:spcBef>
              <a:spcAft>
                <a:spcPts val="0"/>
              </a:spcAft>
              <a:buFont typeface="Wingdings 2"/>
              <a:buChar char=""/>
              <a:defRPr/>
            </a:pPr>
            <a:r>
              <a:rPr lang="en-US" dirty="0" smtClean="0"/>
              <a:t>Based on trip parameters entered on the Trip tab</a:t>
            </a:r>
          </a:p>
          <a:p>
            <a:pPr marL="438912" indent="-320040" eaLnBrk="1" fontAlgn="auto" hangingPunct="1">
              <a:spcBef>
                <a:spcPts val="0"/>
              </a:spcBef>
              <a:spcAft>
                <a:spcPts val="0"/>
              </a:spcAft>
              <a:buFont typeface="Wingdings 2"/>
              <a:buChar char=""/>
              <a:defRPr/>
            </a:pPr>
            <a:r>
              <a:rPr lang="en-US" dirty="0" smtClean="0"/>
              <a:t>Print /Save option available – click print button and a PDF document  will open in a separate window</a:t>
            </a:r>
            <a:endParaRPr lang="en-US" dirty="0"/>
          </a:p>
        </p:txBody>
      </p:sp>
      <p:sp>
        <p:nvSpPr>
          <p:cNvPr id="5" name="Slide Number Placeholder 4"/>
          <p:cNvSpPr>
            <a:spLocks noGrp="1"/>
          </p:cNvSpPr>
          <p:nvPr>
            <p:ph type="sldNum" sz="quarter" idx="12"/>
          </p:nvPr>
        </p:nvSpPr>
        <p:spPr/>
        <p:txBody>
          <a:bodyPr/>
          <a:lstStyle/>
          <a:p>
            <a:pPr>
              <a:defRPr/>
            </a:pPr>
            <a:fld id="{D7490936-5A34-4BED-8AE5-F9EEB7D3A2FF}" type="slidenum">
              <a:rPr lang="en-US"/>
              <a:pPr>
                <a:defRPr/>
              </a:pPr>
              <a:t>20</a:t>
            </a:fld>
            <a:endParaRPr lang="en-US"/>
          </a:p>
        </p:txBody>
      </p:sp>
      <p:pic>
        <p:nvPicPr>
          <p:cNvPr id="27653"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l="14467" t="17188" r="21318"/>
          <a:stretch>
            <a:fillRect/>
          </a:stretch>
        </p:blipFill>
        <p:spPr>
          <a:xfrm>
            <a:off x="228600" y="1752600"/>
            <a:ext cx="4572000" cy="48006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652588" y="1774825"/>
            <a:ext cx="5838825" cy="4625975"/>
          </a:xfrm>
        </p:spPr>
      </p:pic>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Print or Save Cost Detail Report</a:t>
            </a:r>
            <a:endParaRPr lang="en-US" dirty="0">
              <a:solidFill>
                <a:schemeClr val="accent1">
                  <a:satMod val="150000"/>
                </a:schemeClr>
              </a:solidFill>
            </a:endParaRPr>
          </a:p>
        </p:txBody>
      </p:sp>
      <p:sp>
        <p:nvSpPr>
          <p:cNvPr id="5" name="Oval 4"/>
          <p:cNvSpPr/>
          <p:nvPr/>
        </p:nvSpPr>
        <p:spPr>
          <a:xfrm>
            <a:off x="1295400" y="1600200"/>
            <a:ext cx="1143000" cy="914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12"/>
          </p:nvPr>
        </p:nvSpPr>
        <p:spPr/>
        <p:txBody>
          <a:bodyPr/>
          <a:lstStyle/>
          <a:p>
            <a:pPr>
              <a:defRPr/>
            </a:pPr>
            <a:fld id="{74C47335-F0B4-4075-BBB8-8A6964D2ADB0}"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Save or Submit a Request</a:t>
            </a:r>
            <a:endParaRPr lang="en-US" dirty="0">
              <a:solidFill>
                <a:schemeClr val="accent1">
                  <a:satMod val="150000"/>
                </a:schemeClr>
              </a:solidFill>
            </a:endParaRPr>
          </a:p>
        </p:txBody>
      </p:sp>
      <p:sp>
        <p:nvSpPr>
          <p:cNvPr id="3" name="Text Placeholder 2"/>
          <p:cNvSpPr>
            <a:spLocks noGrp="1"/>
          </p:cNvSpPr>
          <p:nvPr>
            <p:ph type="body" idx="1"/>
          </p:nvPr>
        </p:nvSpPr>
        <p:spPr>
          <a:xfrm>
            <a:off x="457200" y="1698625"/>
            <a:ext cx="4040188" cy="715963"/>
          </a:xfrm>
        </p:spPr>
        <p:txBody>
          <a:bodyPr rtlCol="0">
            <a:normAutofit/>
          </a:bodyPr>
          <a:lstStyle/>
          <a:p>
            <a:pPr eaLnBrk="1" fontAlgn="auto" hangingPunct="1">
              <a:spcBef>
                <a:spcPts val="0"/>
              </a:spcBef>
              <a:spcAft>
                <a:spcPts val="0"/>
              </a:spcAft>
              <a:buFont typeface="Wingdings 2"/>
              <a:buNone/>
              <a:defRPr/>
            </a:pPr>
            <a:endParaRPr lang="en-US"/>
          </a:p>
        </p:txBody>
      </p:sp>
      <p:pic>
        <p:nvPicPr>
          <p:cNvPr id="29700"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t="7433"/>
          <a:stretch>
            <a:fillRect/>
          </a:stretch>
        </p:blipFill>
        <p:spPr>
          <a:xfrm>
            <a:off x="482600" y="1600200"/>
            <a:ext cx="3989388" cy="4800600"/>
          </a:xfrm>
        </p:spPr>
      </p:pic>
      <p:sp>
        <p:nvSpPr>
          <p:cNvPr id="8" name="Oval 7"/>
          <p:cNvSpPr/>
          <p:nvPr/>
        </p:nvSpPr>
        <p:spPr>
          <a:xfrm>
            <a:off x="304800" y="5257800"/>
            <a:ext cx="4114800" cy="1143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tent Placeholder 9"/>
          <p:cNvSpPr>
            <a:spLocks noGrp="1"/>
          </p:cNvSpPr>
          <p:nvPr>
            <p:ph sz="quarter" idx="4"/>
          </p:nvPr>
        </p:nvSpPr>
        <p:spPr>
          <a:xfrm>
            <a:off x="4645025" y="1676400"/>
            <a:ext cx="4041775" cy="3810000"/>
          </a:xfrm>
        </p:spPr>
        <p:txBody>
          <a:bodyPr rtlCol="0">
            <a:normAutofit lnSpcReduction="10000"/>
          </a:bodyPr>
          <a:lstStyle/>
          <a:p>
            <a:pPr marL="438912" indent="-320040" eaLnBrk="1" fontAlgn="auto" hangingPunct="1">
              <a:spcBef>
                <a:spcPts val="0"/>
              </a:spcBef>
              <a:spcAft>
                <a:spcPts val="0"/>
              </a:spcAft>
              <a:buFont typeface="Wingdings 2"/>
              <a:buChar char=""/>
              <a:defRPr/>
            </a:pPr>
            <a:r>
              <a:rPr lang="en-US" dirty="0" smtClean="0"/>
              <a:t>To SAVE, click the ‘Save’ button at the bottom of the screen.</a:t>
            </a:r>
          </a:p>
          <a:p>
            <a:pPr marL="438912" indent="-320040" eaLnBrk="1" fontAlgn="auto" hangingPunct="1">
              <a:spcBef>
                <a:spcPts val="0"/>
              </a:spcBef>
              <a:spcAft>
                <a:spcPts val="0"/>
              </a:spcAft>
              <a:buFont typeface="Wingdings 2"/>
              <a:buChar char=""/>
              <a:defRPr/>
            </a:pPr>
            <a:r>
              <a:rPr lang="en-US" dirty="0" smtClean="0"/>
              <a:t>To SUBMIT your request, click the submit button.  If there are no errors, you will see the below message and a request number beginning with an ‘R’ will be assigned at the top of the screen</a:t>
            </a:r>
            <a:endParaRPr lang="en-US" dirty="0"/>
          </a:p>
        </p:txBody>
      </p:sp>
      <p:pic>
        <p:nvPicPr>
          <p:cNvPr id="29703" name="Content Placeholder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18932" t="47620" r="20738" b="36508"/>
          <a:stretch>
            <a:fillRect/>
          </a:stretch>
        </p:blipFill>
        <p:spPr bwMode="auto">
          <a:xfrm>
            <a:off x="4724400" y="5562600"/>
            <a:ext cx="4125913" cy="107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pPr>
              <a:defRPr/>
            </a:pPr>
            <a:fld id="{97240127-1590-4EE5-B1DC-19A64F6732D7}"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Request Status</a:t>
            </a:r>
            <a:endParaRPr lang="en-US" dirty="0">
              <a:solidFill>
                <a:schemeClr val="accent1">
                  <a:satMod val="150000"/>
                </a:schemeClr>
              </a:solidFill>
            </a:endParaRPr>
          </a:p>
        </p:txBody>
      </p:sp>
      <p:pic>
        <p:nvPicPr>
          <p:cNvPr id="30723" name="Picture 3"/>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522288" y="1773238"/>
            <a:ext cx="4125912" cy="4624387"/>
          </a:xfrm>
        </p:spPr>
      </p:pic>
      <p:sp>
        <p:nvSpPr>
          <p:cNvPr id="14" name="Content Placeholder 13"/>
          <p:cNvSpPr>
            <a:spLocks noGrp="1"/>
          </p:cNvSpPr>
          <p:nvPr>
            <p:ph sz="half" idx="2"/>
          </p:nvPr>
        </p:nvSpPr>
        <p:spPr>
          <a:xfrm>
            <a:off x="4648200" y="1773238"/>
            <a:ext cx="4038600" cy="4624387"/>
          </a:xfrm>
        </p:spPr>
        <p:txBody>
          <a:bodyPr rtlCol="0">
            <a:normAutofit fontScale="92500" lnSpcReduction="20000"/>
          </a:bodyPr>
          <a:lstStyle/>
          <a:p>
            <a:pPr marL="438912" indent="-320040" eaLnBrk="1" fontAlgn="auto" hangingPunct="1">
              <a:spcBef>
                <a:spcPts val="0"/>
              </a:spcBef>
              <a:spcAft>
                <a:spcPts val="0"/>
              </a:spcAft>
              <a:buFont typeface="Wingdings 2"/>
              <a:buChar char=""/>
              <a:defRPr/>
            </a:pPr>
            <a:r>
              <a:rPr lang="en-US" dirty="0" smtClean="0"/>
              <a:t>The request status is displayed in the request header. </a:t>
            </a:r>
          </a:p>
          <a:p>
            <a:pPr marL="438912" indent="-320040" eaLnBrk="1" fontAlgn="auto" hangingPunct="1">
              <a:spcBef>
                <a:spcPts val="0"/>
              </a:spcBef>
              <a:spcAft>
                <a:spcPts val="0"/>
              </a:spcAft>
              <a:buFont typeface="Wingdings 2"/>
              <a:buChar char=""/>
              <a:defRPr/>
            </a:pPr>
            <a:endParaRPr lang="en-US" dirty="0" smtClean="0"/>
          </a:p>
          <a:p>
            <a:pPr marL="731520" lvl="1" indent="-274320" eaLnBrk="1" fontAlgn="auto" hangingPunct="1">
              <a:spcAft>
                <a:spcPts val="0"/>
              </a:spcAft>
              <a:buFont typeface="Wingdings"/>
              <a:buChar char=""/>
              <a:defRPr/>
            </a:pPr>
            <a:r>
              <a:rPr lang="en-US" dirty="0" smtClean="0"/>
              <a:t>INITIAL ENTRY</a:t>
            </a:r>
          </a:p>
          <a:p>
            <a:pPr marL="731520" lvl="1" indent="-274320" eaLnBrk="1" fontAlgn="auto" hangingPunct="1">
              <a:spcAft>
                <a:spcPts val="0"/>
              </a:spcAft>
              <a:buFont typeface="Wingdings"/>
              <a:buChar char=""/>
              <a:defRPr/>
            </a:pPr>
            <a:r>
              <a:rPr lang="en-US" dirty="0" smtClean="0"/>
              <a:t>PENDING RECOMMENDATION</a:t>
            </a:r>
          </a:p>
          <a:p>
            <a:pPr marL="731520" lvl="1" indent="-274320" eaLnBrk="1" fontAlgn="auto" hangingPunct="1">
              <a:spcAft>
                <a:spcPts val="0"/>
              </a:spcAft>
              <a:buFont typeface="Wingdings"/>
              <a:buChar char=""/>
              <a:defRPr/>
            </a:pPr>
            <a:r>
              <a:rPr lang="en-US" dirty="0" smtClean="0"/>
              <a:t>PENDING SCHEDULING</a:t>
            </a:r>
          </a:p>
          <a:p>
            <a:pPr marL="731520" lvl="1" indent="-274320" eaLnBrk="1" fontAlgn="auto" hangingPunct="1">
              <a:spcAft>
                <a:spcPts val="0"/>
              </a:spcAft>
              <a:buFont typeface="Wingdings"/>
              <a:buChar char=""/>
              <a:defRPr/>
            </a:pPr>
            <a:r>
              <a:rPr lang="en-US" dirty="0" smtClean="0"/>
              <a:t>SCHEDULED</a:t>
            </a:r>
          </a:p>
          <a:p>
            <a:pPr marL="731520" lvl="1" indent="-274320" eaLnBrk="1" fontAlgn="auto" hangingPunct="1">
              <a:spcAft>
                <a:spcPts val="0"/>
              </a:spcAft>
              <a:buFont typeface="Wingdings"/>
              <a:buChar char=""/>
              <a:defRPr/>
            </a:pPr>
            <a:r>
              <a:rPr lang="en-US" dirty="0" smtClean="0"/>
              <a:t>DISPATCHED</a:t>
            </a:r>
          </a:p>
          <a:p>
            <a:pPr marL="731520" lvl="1" indent="-274320" eaLnBrk="1" fontAlgn="auto" hangingPunct="1">
              <a:spcAft>
                <a:spcPts val="0"/>
              </a:spcAft>
              <a:buFont typeface="Wingdings"/>
              <a:buChar char=""/>
              <a:defRPr/>
            </a:pPr>
            <a:r>
              <a:rPr lang="en-US" dirty="0" smtClean="0"/>
              <a:t>RETURNED</a:t>
            </a:r>
          </a:p>
          <a:p>
            <a:pPr marL="731520" lvl="1" indent="-274320" eaLnBrk="1" fontAlgn="auto" hangingPunct="1">
              <a:spcAft>
                <a:spcPts val="0"/>
              </a:spcAft>
              <a:buFont typeface="Wingdings"/>
              <a:buChar char=""/>
              <a:defRPr/>
            </a:pPr>
            <a:r>
              <a:rPr lang="en-US" dirty="0" smtClean="0"/>
              <a:t>BILLING COMPLETE</a:t>
            </a:r>
          </a:p>
          <a:p>
            <a:pPr marL="731520" lvl="1" indent="-274320" eaLnBrk="1" fontAlgn="auto" hangingPunct="1">
              <a:spcAft>
                <a:spcPts val="0"/>
              </a:spcAft>
              <a:buFont typeface="Wingdings"/>
              <a:buChar char=""/>
              <a:defRPr/>
            </a:pPr>
            <a:r>
              <a:rPr lang="en-US" dirty="0" smtClean="0"/>
              <a:t>DENIED</a:t>
            </a:r>
          </a:p>
          <a:p>
            <a:pPr marL="438912" indent="-320040" eaLnBrk="1" fontAlgn="auto" hangingPunct="1">
              <a:spcBef>
                <a:spcPts val="0"/>
              </a:spcBef>
              <a:spcAft>
                <a:spcPts val="0"/>
              </a:spcAft>
              <a:buFont typeface="Wingdings 2"/>
              <a:buNone/>
              <a:defRPr/>
            </a:pPr>
            <a:endParaRPr lang="en-US" dirty="0"/>
          </a:p>
        </p:txBody>
      </p:sp>
      <p:sp>
        <p:nvSpPr>
          <p:cNvPr id="13" name="Oval 12"/>
          <p:cNvSpPr/>
          <p:nvPr/>
        </p:nvSpPr>
        <p:spPr>
          <a:xfrm>
            <a:off x="1752600" y="2895600"/>
            <a:ext cx="1447800" cy="914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12"/>
          </p:nvPr>
        </p:nvSpPr>
        <p:spPr/>
        <p:txBody>
          <a:bodyPr/>
          <a:lstStyle/>
          <a:p>
            <a:pPr>
              <a:defRPr/>
            </a:pPr>
            <a:fld id="{7A2F51EA-EFA5-4852-BB0F-19A396A9E12C}"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View Schedule</a:t>
            </a:r>
            <a:endParaRPr lang="en-US" dirty="0">
              <a:solidFill>
                <a:schemeClr val="accent1">
                  <a:satMod val="150000"/>
                </a:schemeClr>
              </a:solidFill>
            </a:endParaRPr>
          </a:p>
        </p:txBody>
      </p:sp>
      <p:sp>
        <p:nvSpPr>
          <p:cNvPr id="31747" name="Content Placeholder 5"/>
          <p:cNvSpPr>
            <a:spLocks noGrp="1"/>
          </p:cNvSpPr>
          <p:nvPr>
            <p:ph sz="quarter" idx="4"/>
          </p:nvPr>
        </p:nvSpPr>
        <p:spPr>
          <a:xfrm>
            <a:off x="4645025" y="1676400"/>
            <a:ext cx="4041775" cy="4724400"/>
          </a:xfrm>
        </p:spPr>
        <p:txBody>
          <a:bodyPr/>
          <a:lstStyle/>
          <a:p>
            <a:pPr eaLnBrk="1" hangingPunct="1"/>
            <a:r>
              <a:rPr lang="en-US" smtClean="0"/>
              <a:t>Select ‘My Schedule’ from the My Vehicle Use Sidebar</a:t>
            </a:r>
          </a:p>
          <a:p>
            <a:pPr eaLnBrk="1" hangingPunct="1"/>
            <a:r>
              <a:rPr lang="en-US" smtClean="0"/>
              <a:t>Select ‘In Progress’ or ‘Completed’ Requests</a:t>
            </a:r>
          </a:p>
          <a:p>
            <a:pPr eaLnBrk="1" hangingPunct="1"/>
            <a:r>
              <a:rPr lang="en-US" smtClean="0"/>
              <a:t>To edit an ‘In Progress request, click on the request and click the edit button. </a:t>
            </a:r>
          </a:p>
        </p:txBody>
      </p:sp>
      <p:pic>
        <p:nvPicPr>
          <p:cNvPr id="31748"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t="8241"/>
          <a:stretch>
            <a:fillRect/>
          </a:stretch>
        </p:blipFill>
        <p:spPr>
          <a:xfrm>
            <a:off x="457200" y="1676400"/>
            <a:ext cx="4040188" cy="4724400"/>
          </a:xfrm>
        </p:spPr>
      </p:pic>
      <p:sp>
        <p:nvSpPr>
          <p:cNvPr id="5" name="Slide Number Placeholder 4"/>
          <p:cNvSpPr>
            <a:spLocks noGrp="1"/>
          </p:cNvSpPr>
          <p:nvPr>
            <p:ph type="sldNum" sz="quarter" idx="12"/>
          </p:nvPr>
        </p:nvSpPr>
        <p:spPr/>
        <p:txBody>
          <a:bodyPr/>
          <a:lstStyle/>
          <a:p>
            <a:pPr>
              <a:defRPr/>
            </a:pPr>
            <a:fld id="{060F6093-F47B-4562-A54D-8447AF10EB0B}"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to Change a Request</a:t>
            </a:r>
            <a:endParaRPr lang="en-US" dirty="0">
              <a:solidFill>
                <a:schemeClr val="accent1">
                  <a:satMod val="150000"/>
                </a:schemeClr>
              </a:solidFill>
            </a:endParaRPr>
          </a:p>
        </p:txBody>
      </p:sp>
      <p:sp>
        <p:nvSpPr>
          <p:cNvPr id="32771" name="Content Placeholder 4"/>
          <p:cNvSpPr>
            <a:spLocks noGrp="1"/>
          </p:cNvSpPr>
          <p:nvPr>
            <p:ph idx="1"/>
          </p:nvPr>
        </p:nvSpPr>
        <p:spPr/>
        <p:txBody>
          <a:bodyPr/>
          <a:lstStyle/>
          <a:p>
            <a:pPr eaLnBrk="1" hangingPunct="1"/>
            <a:r>
              <a:rPr lang="en-US" smtClean="0"/>
              <a:t>Go to ‘My Schedule’</a:t>
            </a:r>
          </a:p>
          <a:p>
            <a:pPr eaLnBrk="1" hangingPunct="1"/>
            <a:r>
              <a:rPr lang="en-US" smtClean="0"/>
              <a:t>Select the Request and Click Edit</a:t>
            </a:r>
          </a:p>
          <a:p>
            <a:pPr eaLnBrk="1" hangingPunct="1"/>
            <a:r>
              <a:rPr lang="en-US" smtClean="0"/>
              <a:t>To delete – click delete at bottom of page</a:t>
            </a:r>
          </a:p>
          <a:p>
            <a:pPr eaLnBrk="1" hangingPunct="1"/>
            <a:r>
              <a:rPr lang="en-US" smtClean="0"/>
              <a:t>To change – modify the dates/times and click submit</a:t>
            </a:r>
          </a:p>
        </p:txBody>
      </p:sp>
      <p:sp>
        <p:nvSpPr>
          <p:cNvPr id="6" name="Slide Number Placeholder 5"/>
          <p:cNvSpPr>
            <a:spLocks noGrp="1"/>
          </p:cNvSpPr>
          <p:nvPr>
            <p:ph type="sldNum" sz="quarter" idx="12"/>
          </p:nvPr>
        </p:nvSpPr>
        <p:spPr/>
        <p:txBody>
          <a:bodyPr/>
          <a:lstStyle/>
          <a:p>
            <a:pPr>
              <a:defRPr/>
            </a:pPr>
            <a:fld id="{67E33B8B-B250-40C8-9F37-3A4E9FE1FA6F}"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Pool Location Information</a:t>
            </a:r>
            <a:endParaRPr lang="en-US" dirty="0">
              <a:solidFill>
                <a:schemeClr val="accent1">
                  <a:satMod val="150000"/>
                </a:schemeClr>
              </a:solidFill>
            </a:endParaRPr>
          </a:p>
        </p:txBody>
      </p:sp>
      <p:sp>
        <p:nvSpPr>
          <p:cNvPr id="33795" name="Content Placeholder 8"/>
          <p:cNvSpPr>
            <a:spLocks noGrp="1"/>
          </p:cNvSpPr>
          <p:nvPr>
            <p:ph sz="half" idx="2"/>
          </p:nvPr>
        </p:nvSpPr>
        <p:spPr>
          <a:xfrm>
            <a:off x="4648200" y="1773238"/>
            <a:ext cx="4038600" cy="4624387"/>
          </a:xfrm>
        </p:spPr>
        <p:txBody>
          <a:bodyPr/>
          <a:lstStyle/>
          <a:p>
            <a:pPr eaLnBrk="1" hangingPunct="1"/>
            <a:r>
              <a:rPr lang="en-US" smtClean="0"/>
              <a:t>Get specific info on each pool location</a:t>
            </a:r>
          </a:p>
          <a:p>
            <a:pPr eaLnBrk="1" hangingPunct="1"/>
            <a:r>
              <a:rPr lang="en-US" smtClean="0"/>
              <a:t>Select a pool location at the top of the screen</a:t>
            </a:r>
          </a:p>
          <a:p>
            <a:pPr eaLnBrk="1" hangingPunct="1"/>
            <a:r>
              <a:rPr lang="en-US" smtClean="0"/>
              <a:t>View:</a:t>
            </a:r>
          </a:p>
          <a:p>
            <a:pPr lvl="1" eaLnBrk="1" hangingPunct="1"/>
            <a:r>
              <a:rPr lang="en-US" smtClean="0"/>
              <a:t>Address</a:t>
            </a:r>
          </a:p>
          <a:p>
            <a:pPr lvl="1" eaLnBrk="1" hangingPunct="1"/>
            <a:r>
              <a:rPr lang="en-US" smtClean="0"/>
              <a:t>Google map link</a:t>
            </a:r>
          </a:p>
          <a:p>
            <a:pPr lvl="1" eaLnBrk="1" hangingPunct="1"/>
            <a:r>
              <a:rPr lang="en-US" smtClean="0"/>
              <a:t>Hours of operation</a:t>
            </a:r>
          </a:p>
          <a:p>
            <a:pPr lvl="1" eaLnBrk="1" hangingPunct="1"/>
            <a:r>
              <a:rPr lang="en-US" smtClean="0"/>
              <a:t>Directions</a:t>
            </a:r>
          </a:p>
          <a:p>
            <a:pPr lvl="1" eaLnBrk="1" hangingPunct="1"/>
            <a:endParaRPr lang="en-US" smtClean="0"/>
          </a:p>
        </p:txBody>
      </p:sp>
      <p:pic>
        <p:nvPicPr>
          <p:cNvPr id="33796"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t="7326"/>
          <a:stretch>
            <a:fillRect/>
          </a:stretch>
        </p:blipFill>
        <p:spPr>
          <a:xfrm>
            <a:off x="457200" y="1676400"/>
            <a:ext cx="4038600" cy="4724400"/>
          </a:xfrm>
        </p:spPr>
      </p:pic>
      <p:sp>
        <p:nvSpPr>
          <p:cNvPr id="6" name="Oval 5"/>
          <p:cNvSpPr/>
          <p:nvPr/>
        </p:nvSpPr>
        <p:spPr>
          <a:xfrm>
            <a:off x="0" y="3505200"/>
            <a:ext cx="1447800" cy="914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lide Number Placeholder 7"/>
          <p:cNvSpPr>
            <a:spLocks noGrp="1"/>
          </p:cNvSpPr>
          <p:nvPr>
            <p:ph type="sldNum" sz="quarter" idx="12"/>
          </p:nvPr>
        </p:nvSpPr>
        <p:spPr/>
        <p:txBody>
          <a:bodyPr/>
          <a:lstStyle/>
          <a:p>
            <a:pPr>
              <a:defRPr/>
            </a:pPr>
            <a:fld id="{E1A640A9-7D04-41BE-82BE-63B8D0EDA72B}"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Scheduler Home Page</a:t>
            </a:r>
            <a:endParaRPr lang="en-US" dirty="0">
              <a:solidFill>
                <a:schemeClr val="accent1">
                  <a:satMod val="150000"/>
                </a:schemeClr>
              </a:solidFill>
            </a:endParaRPr>
          </a:p>
        </p:txBody>
      </p:sp>
      <p:sp>
        <p:nvSpPr>
          <p:cNvPr id="5" name="Text Placeholder 4"/>
          <p:cNvSpPr>
            <a:spLocks noGrp="1"/>
          </p:cNvSpPr>
          <p:nvPr>
            <p:ph type="body" idx="1"/>
          </p:nvPr>
        </p:nvSpPr>
        <p:spPr>
          <a:xfrm>
            <a:off x="457200" y="1698625"/>
            <a:ext cx="4040188" cy="715963"/>
          </a:xfrm>
        </p:spPr>
        <p:txBody>
          <a:bodyPr rtlCol="0">
            <a:normAutofit/>
          </a:bodyPr>
          <a:lstStyle/>
          <a:p>
            <a:pPr eaLnBrk="1" fontAlgn="auto" hangingPunct="1">
              <a:spcBef>
                <a:spcPts val="0"/>
              </a:spcBef>
              <a:spcAft>
                <a:spcPts val="0"/>
              </a:spcAft>
              <a:buFont typeface="Wingdings 2"/>
              <a:buNone/>
              <a:defRPr/>
            </a:pPr>
            <a:endParaRPr lang="en-US" dirty="0"/>
          </a:p>
        </p:txBody>
      </p:sp>
      <p:sp>
        <p:nvSpPr>
          <p:cNvPr id="34820" name="Content Placeholder 7"/>
          <p:cNvSpPr>
            <a:spLocks noGrp="1"/>
          </p:cNvSpPr>
          <p:nvPr>
            <p:ph sz="quarter" idx="4"/>
          </p:nvPr>
        </p:nvSpPr>
        <p:spPr>
          <a:xfrm>
            <a:off x="4724400" y="1676400"/>
            <a:ext cx="3962400" cy="4724400"/>
          </a:xfrm>
        </p:spPr>
        <p:txBody>
          <a:bodyPr/>
          <a:lstStyle/>
          <a:p>
            <a:pPr eaLnBrk="1" hangingPunct="1">
              <a:buFont typeface="Wingdings 2" pitchFamily="18" charset="2"/>
              <a:buNone/>
            </a:pPr>
            <a:r>
              <a:rPr lang="en-US" smtClean="0"/>
              <a:t>	Schedulers will be taken to the Driver Search screen. </a:t>
            </a:r>
          </a:p>
          <a:p>
            <a:pPr eaLnBrk="1" hangingPunct="1">
              <a:buFont typeface="Wingdings 2" pitchFamily="18" charset="2"/>
              <a:buNone/>
            </a:pPr>
            <a:endParaRPr lang="en-US" smtClean="0"/>
          </a:p>
          <a:p>
            <a:pPr eaLnBrk="1" hangingPunct="1"/>
            <a:r>
              <a:rPr lang="en-US" b="1" smtClean="0"/>
              <a:t>System Navigation</a:t>
            </a:r>
          </a:p>
          <a:p>
            <a:pPr lvl="1" eaLnBrk="1" hangingPunct="1"/>
            <a:r>
              <a:rPr lang="en-US" smtClean="0"/>
              <a:t>The ‘Manage’  section on the left side of the screen  has options to search for Drivers or register new drivers</a:t>
            </a:r>
          </a:p>
          <a:p>
            <a:pPr lvl="1" eaLnBrk="1" hangingPunct="1"/>
            <a:r>
              <a:rPr lang="en-US" smtClean="0"/>
              <a:t>The top navigation links allow the scheduler to get to the Driver Home page</a:t>
            </a:r>
          </a:p>
          <a:p>
            <a:pPr lvl="1" eaLnBrk="1" hangingPunct="1"/>
            <a:endParaRPr lang="en-US" smtClean="0"/>
          </a:p>
        </p:txBody>
      </p:sp>
      <p:sp>
        <p:nvSpPr>
          <p:cNvPr id="11" name="Slide Number Placeholder 10"/>
          <p:cNvSpPr>
            <a:spLocks noGrp="1"/>
          </p:cNvSpPr>
          <p:nvPr>
            <p:ph type="sldNum" sz="quarter" idx="12"/>
          </p:nvPr>
        </p:nvSpPr>
        <p:spPr/>
        <p:txBody>
          <a:bodyPr/>
          <a:lstStyle/>
          <a:p>
            <a:pPr>
              <a:defRPr/>
            </a:pPr>
            <a:fld id="{194DE0E4-F379-465E-BDBE-07A11E816F25}" type="slidenum">
              <a:rPr lang="en-US"/>
              <a:pPr>
                <a:defRPr/>
              </a:pPr>
              <a:t>27</a:t>
            </a:fld>
            <a:endParaRPr lang="en-US"/>
          </a:p>
        </p:txBody>
      </p:sp>
      <p:pic>
        <p:nvPicPr>
          <p:cNvPr id="348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7243" r="16200"/>
          <a:stretch>
            <a:fillRect/>
          </a:stretch>
        </p:blipFill>
        <p:spPr bwMode="auto">
          <a:xfrm>
            <a:off x="228600" y="1524000"/>
            <a:ext cx="4575175"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9"/>
          <p:cNvSpPr/>
          <p:nvPr/>
        </p:nvSpPr>
        <p:spPr>
          <a:xfrm>
            <a:off x="2667000" y="2133600"/>
            <a:ext cx="2590800" cy="685800"/>
          </a:xfrm>
          <a:prstGeom prst="ellipse">
            <a:avLst/>
          </a:prstGeom>
          <a:solidFill>
            <a:srgbClr val="FF0000">
              <a:alpha val="0"/>
            </a:srgbClr>
          </a:solid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 name="Oval 8"/>
          <p:cNvSpPr/>
          <p:nvPr/>
        </p:nvSpPr>
        <p:spPr>
          <a:xfrm>
            <a:off x="304800" y="2286000"/>
            <a:ext cx="838200" cy="1752600"/>
          </a:xfrm>
          <a:prstGeom prst="ellipse">
            <a:avLst/>
          </a:prstGeom>
          <a:solidFill>
            <a:srgbClr val="FF0000">
              <a:alpha val="0"/>
            </a:srgbClr>
          </a:solid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Scheduler Driver Search</a:t>
            </a:r>
            <a:endParaRPr lang="en-US" dirty="0">
              <a:solidFill>
                <a:schemeClr val="accent1">
                  <a:satMod val="150000"/>
                </a:schemeClr>
              </a:solidFill>
            </a:endParaRPr>
          </a:p>
        </p:txBody>
      </p:sp>
      <p:sp>
        <p:nvSpPr>
          <p:cNvPr id="3" name="Text Placeholder 2"/>
          <p:cNvSpPr>
            <a:spLocks noGrp="1"/>
          </p:cNvSpPr>
          <p:nvPr>
            <p:ph type="body" idx="1"/>
          </p:nvPr>
        </p:nvSpPr>
        <p:spPr>
          <a:xfrm>
            <a:off x="457200" y="1698625"/>
            <a:ext cx="4040188" cy="715963"/>
          </a:xfrm>
        </p:spPr>
        <p:txBody>
          <a:bodyPr rtlCol="0">
            <a:normAutofit/>
          </a:bodyPr>
          <a:lstStyle/>
          <a:p>
            <a:pPr eaLnBrk="1" fontAlgn="auto" hangingPunct="1">
              <a:spcBef>
                <a:spcPts val="0"/>
              </a:spcBef>
              <a:spcAft>
                <a:spcPts val="0"/>
              </a:spcAft>
              <a:buFont typeface="Wingdings 2"/>
              <a:buNone/>
              <a:defRPr/>
            </a:pPr>
            <a:endParaRPr lang="en-US" dirty="0"/>
          </a:p>
        </p:txBody>
      </p:sp>
      <p:sp>
        <p:nvSpPr>
          <p:cNvPr id="35844" name="Content Placeholder 5"/>
          <p:cNvSpPr>
            <a:spLocks noGrp="1"/>
          </p:cNvSpPr>
          <p:nvPr>
            <p:ph sz="quarter" idx="4"/>
          </p:nvPr>
        </p:nvSpPr>
        <p:spPr>
          <a:xfrm>
            <a:off x="4953000" y="1676400"/>
            <a:ext cx="3733800" cy="4724400"/>
          </a:xfrm>
        </p:spPr>
        <p:txBody>
          <a:bodyPr/>
          <a:lstStyle/>
          <a:p>
            <a:pPr eaLnBrk="1" hangingPunct="1"/>
            <a:r>
              <a:rPr lang="en-US" smtClean="0"/>
              <a:t>Select the name from the results list by clicking on it </a:t>
            </a:r>
          </a:p>
          <a:p>
            <a:pPr eaLnBrk="1" hangingPunct="1"/>
            <a:r>
              <a:rPr lang="en-US" smtClean="0"/>
              <a:t>After you select a name, the circled buttons below are enabled.  </a:t>
            </a:r>
          </a:p>
        </p:txBody>
      </p:sp>
      <p:sp>
        <p:nvSpPr>
          <p:cNvPr id="8" name="Oval 7"/>
          <p:cNvSpPr/>
          <p:nvPr/>
        </p:nvSpPr>
        <p:spPr>
          <a:xfrm>
            <a:off x="304800" y="2514600"/>
            <a:ext cx="990600" cy="1828800"/>
          </a:xfrm>
          <a:prstGeom prst="ellipse">
            <a:avLst/>
          </a:prstGeom>
          <a:solidFill>
            <a:srgbClr val="FF0000">
              <a:alpha val="0"/>
            </a:srgbClr>
          </a:solid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 name="Slide Number Placeholder 8"/>
          <p:cNvSpPr>
            <a:spLocks noGrp="1"/>
          </p:cNvSpPr>
          <p:nvPr>
            <p:ph type="sldNum" sz="quarter" idx="12"/>
          </p:nvPr>
        </p:nvSpPr>
        <p:spPr/>
        <p:txBody>
          <a:bodyPr/>
          <a:lstStyle/>
          <a:p>
            <a:pPr>
              <a:defRPr/>
            </a:pPr>
            <a:fld id="{D8BD475B-7740-4A0C-81E2-430C3E6B667F}" type="slidenum">
              <a:rPr lang="en-US"/>
              <a:pPr>
                <a:defRPr/>
              </a:pPr>
              <a:t>28</a:t>
            </a:fld>
            <a:endParaRPr lang="en-US"/>
          </a:p>
        </p:txBody>
      </p:sp>
      <p:sp>
        <p:nvSpPr>
          <p:cNvPr id="35847" name="Content Placeholder 9"/>
          <p:cNvSpPr>
            <a:spLocks noGrp="1"/>
          </p:cNvSpPr>
          <p:nvPr>
            <p:ph sz="half" idx="2"/>
          </p:nvPr>
        </p:nvSpPr>
        <p:spPr>
          <a:xfrm>
            <a:off x="457200" y="2449513"/>
            <a:ext cx="4040188" cy="3951287"/>
          </a:xfrm>
        </p:spPr>
        <p:txBody>
          <a:bodyPr/>
          <a:lstStyle/>
          <a:p>
            <a:pPr eaLnBrk="1" hangingPunct="1"/>
            <a:endParaRPr lang="en-US" smtClean="0"/>
          </a:p>
        </p:txBody>
      </p:sp>
      <p:pic>
        <p:nvPicPr>
          <p:cNvPr id="35848"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t="7243"/>
          <a:stretch>
            <a:fillRect/>
          </a:stretch>
        </p:blipFill>
        <p:spPr bwMode="auto">
          <a:xfrm>
            <a:off x="228600" y="1676400"/>
            <a:ext cx="4513263"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Oval 10"/>
          <p:cNvSpPr/>
          <p:nvPr/>
        </p:nvSpPr>
        <p:spPr>
          <a:xfrm>
            <a:off x="990600" y="4876800"/>
            <a:ext cx="2590800" cy="609600"/>
          </a:xfrm>
          <a:prstGeom prst="ellipse">
            <a:avLst/>
          </a:prstGeom>
          <a:solidFill>
            <a:srgbClr val="FF0000">
              <a:alpha val="0"/>
            </a:srgbClr>
          </a:solid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Confirmation Email</a:t>
            </a:r>
            <a:endParaRPr lang="en-US" dirty="0">
              <a:solidFill>
                <a:schemeClr val="accent1">
                  <a:satMod val="150000"/>
                </a:schemeClr>
              </a:solidFill>
            </a:endParaRPr>
          </a:p>
        </p:txBody>
      </p:sp>
      <p:sp>
        <p:nvSpPr>
          <p:cNvPr id="4" name="Slide Number Placeholder 3"/>
          <p:cNvSpPr>
            <a:spLocks noGrp="1"/>
          </p:cNvSpPr>
          <p:nvPr>
            <p:ph type="sldNum" sz="quarter" idx="12"/>
          </p:nvPr>
        </p:nvSpPr>
        <p:spPr/>
        <p:txBody>
          <a:bodyPr/>
          <a:lstStyle/>
          <a:p>
            <a:pPr>
              <a:defRPr/>
            </a:pPr>
            <a:fld id="{3228BECF-2A59-4A64-8D69-47C0D22C1B1A}" type="slidenum">
              <a:rPr lang="en-US"/>
              <a:pPr>
                <a:defRPr/>
              </a:pPr>
              <a:t>29</a:t>
            </a:fld>
            <a:endParaRPr lang="en-US"/>
          </a:p>
        </p:txBody>
      </p:sp>
      <p:sp>
        <p:nvSpPr>
          <p:cNvPr id="5" name="Content Placeholder 4"/>
          <p:cNvSpPr>
            <a:spLocks noGrp="1"/>
          </p:cNvSpPr>
          <p:nvPr>
            <p:ph idx="1"/>
          </p:nvPr>
        </p:nvSpPr>
        <p:spPr/>
        <p:txBody>
          <a:bodyPr rtlCol="0">
            <a:normAutofit fontScale="25000" lnSpcReduction="20000"/>
          </a:bodyPr>
          <a:lstStyle/>
          <a:p>
            <a:pPr marL="438912" indent="-320040" eaLnBrk="1" fontAlgn="auto" hangingPunct="1">
              <a:spcBef>
                <a:spcPts val="0"/>
              </a:spcBef>
              <a:spcAft>
                <a:spcPts val="0"/>
              </a:spcAft>
              <a:buFont typeface="Wingdings 2"/>
              <a:buChar char=""/>
              <a:defRPr/>
            </a:pPr>
            <a:r>
              <a:rPr lang="en-US" sz="3400" dirty="0" smtClean="0"/>
              <a:t>-----Original Message-----</a:t>
            </a:r>
          </a:p>
          <a:p>
            <a:pPr marL="438912" indent="-320040" eaLnBrk="1" fontAlgn="auto" hangingPunct="1">
              <a:spcBef>
                <a:spcPts val="0"/>
              </a:spcBef>
              <a:spcAft>
                <a:spcPts val="0"/>
              </a:spcAft>
              <a:buFont typeface="Wingdings 2"/>
              <a:buChar char=""/>
              <a:defRPr/>
            </a:pPr>
            <a:r>
              <a:rPr lang="en-US" sz="3400" dirty="0" smtClean="0"/>
              <a:t>From: Carpool Automated Reservation System [mailto:oa.carpool@oa.mo.gov]</a:t>
            </a:r>
          </a:p>
          <a:p>
            <a:pPr marL="438912" indent="-320040" eaLnBrk="1" fontAlgn="auto" hangingPunct="1">
              <a:spcBef>
                <a:spcPts val="0"/>
              </a:spcBef>
              <a:spcAft>
                <a:spcPts val="0"/>
              </a:spcAft>
              <a:buFont typeface="Wingdings 2"/>
              <a:buChar char=""/>
              <a:defRPr/>
            </a:pPr>
            <a:r>
              <a:rPr lang="en-US" sz="3400" dirty="0" smtClean="0"/>
              <a:t>Sent: Monday, May 03, 2010 8:46 AM</a:t>
            </a:r>
          </a:p>
          <a:p>
            <a:pPr marL="438912" indent="-320040" eaLnBrk="1" fontAlgn="auto" hangingPunct="1">
              <a:spcBef>
                <a:spcPts val="0"/>
              </a:spcBef>
              <a:spcAft>
                <a:spcPts val="0"/>
              </a:spcAft>
              <a:buFont typeface="Wingdings 2"/>
              <a:buChar char=""/>
              <a:defRPr/>
            </a:pPr>
            <a:r>
              <a:rPr lang="en-US" sz="3400" dirty="0" smtClean="0"/>
              <a:t>To: Dixon, Cindy</a:t>
            </a:r>
          </a:p>
          <a:p>
            <a:pPr marL="438912" indent="-320040" eaLnBrk="1" fontAlgn="auto" hangingPunct="1">
              <a:spcBef>
                <a:spcPts val="0"/>
              </a:spcBef>
              <a:spcAft>
                <a:spcPts val="0"/>
              </a:spcAft>
              <a:buFont typeface="Wingdings 2"/>
              <a:buChar char=""/>
              <a:defRPr/>
            </a:pPr>
            <a:r>
              <a:rPr lang="en-US" sz="3400" dirty="0" smtClean="0"/>
              <a:t>Subject: Confirmation #C10005159 May 3</a:t>
            </a:r>
          </a:p>
          <a:p>
            <a:pPr marL="438912" indent="-320040" eaLnBrk="1" fontAlgn="auto" hangingPunct="1">
              <a:spcBef>
                <a:spcPts val="0"/>
              </a:spcBef>
              <a:spcAft>
                <a:spcPts val="0"/>
              </a:spcAft>
              <a:buFont typeface="Wingdings 2"/>
              <a:buChar char=""/>
              <a:defRPr/>
            </a:pPr>
            <a:r>
              <a:rPr lang="en-US" sz="3400" dirty="0" smtClean="0"/>
              <a:t> </a:t>
            </a:r>
          </a:p>
          <a:p>
            <a:pPr marL="438912" indent="-320040" eaLnBrk="1" fontAlgn="auto" hangingPunct="1">
              <a:spcBef>
                <a:spcPts val="0"/>
              </a:spcBef>
              <a:spcAft>
                <a:spcPts val="0"/>
              </a:spcAft>
              <a:buFont typeface="Wingdings 2"/>
              <a:buChar char=""/>
              <a:defRPr/>
            </a:pPr>
            <a:r>
              <a:rPr lang="en-US" sz="3400" dirty="0" smtClean="0"/>
              <a:t>The below request is confirmed.  The driver must print this email and take it along with a photo id to pick up the vehicle.</a:t>
            </a:r>
          </a:p>
          <a:p>
            <a:pPr marL="438912" indent="-320040" eaLnBrk="1" fontAlgn="auto" hangingPunct="1">
              <a:spcBef>
                <a:spcPts val="0"/>
              </a:spcBef>
              <a:spcAft>
                <a:spcPts val="0"/>
              </a:spcAft>
              <a:buFont typeface="Wingdings 2"/>
              <a:buChar char=""/>
              <a:defRPr/>
            </a:pPr>
            <a:r>
              <a:rPr lang="en-US" sz="3400" dirty="0" smtClean="0"/>
              <a:t> </a:t>
            </a:r>
          </a:p>
          <a:p>
            <a:pPr marL="438912" indent="-320040" eaLnBrk="1" fontAlgn="auto" hangingPunct="1">
              <a:spcBef>
                <a:spcPts val="0"/>
              </a:spcBef>
              <a:spcAft>
                <a:spcPts val="0"/>
              </a:spcAft>
              <a:buFont typeface="Wingdings 2"/>
              <a:buChar char=""/>
              <a:defRPr/>
            </a:pPr>
            <a:r>
              <a:rPr lang="en-US" sz="3400" dirty="0" smtClean="0"/>
              <a:t>TRIP INFORMATION</a:t>
            </a:r>
          </a:p>
          <a:p>
            <a:pPr marL="438912" indent="-320040" eaLnBrk="1" fontAlgn="auto" hangingPunct="1">
              <a:spcBef>
                <a:spcPts val="0"/>
              </a:spcBef>
              <a:spcAft>
                <a:spcPts val="0"/>
              </a:spcAft>
              <a:buFont typeface="Wingdings 2"/>
              <a:buChar char=""/>
              <a:defRPr/>
            </a:pPr>
            <a:r>
              <a:rPr lang="en-US" sz="3400" dirty="0" smtClean="0"/>
              <a:t>Confirmation Number - C10005159</a:t>
            </a:r>
          </a:p>
          <a:p>
            <a:pPr marL="438912" indent="-320040" eaLnBrk="1" fontAlgn="auto" hangingPunct="1">
              <a:spcBef>
                <a:spcPts val="0"/>
              </a:spcBef>
              <a:spcAft>
                <a:spcPts val="0"/>
              </a:spcAft>
              <a:buFont typeface="Wingdings 2"/>
              <a:buChar char=""/>
              <a:defRPr/>
            </a:pPr>
            <a:r>
              <a:rPr lang="en-US" sz="3400" dirty="0" smtClean="0"/>
              <a:t>Driver - CYNTHIA ANN DIXON</a:t>
            </a:r>
          </a:p>
          <a:p>
            <a:pPr marL="438912" indent="-320040" eaLnBrk="1" fontAlgn="auto" hangingPunct="1">
              <a:spcBef>
                <a:spcPts val="0"/>
              </a:spcBef>
              <a:spcAft>
                <a:spcPts val="0"/>
              </a:spcAft>
              <a:buFont typeface="Wingdings 2"/>
              <a:buChar char=""/>
              <a:defRPr/>
            </a:pPr>
            <a:r>
              <a:rPr lang="en-US" sz="3400" dirty="0" smtClean="0"/>
              <a:t>Pickup Date and Time - Monday, May 03, 2010 at 9:00 AM </a:t>
            </a:r>
          </a:p>
          <a:p>
            <a:pPr marL="438912" indent="-320040" eaLnBrk="1" fontAlgn="auto" hangingPunct="1">
              <a:spcBef>
                <a:spcPts val="0"/>
              </a:spcBef>
              <a:spcAft>
                <a:spcPts val="0"/>
              </a:spcAft>
              <a:buFont typeface="Wingdings 2"/>
              <a:buChar char=""/>
              <a:defRPr/>
            </a:pPr>
            <a:r>
              <a:rPr lang="en-US" sz="3400" dirty="0" smtClean="0"/>
              <a:t>Return Date and Time - Monday, May 03, 2010 at 3:30 PM </a:t>
            </a:r>
          </a:p>
          <a:p>
            <a:pPr marL="438912" indent="-320040" eaLnBrk="1" fontAlgn="auto" hangingPunct="1">
              <a:spcBef>
                <a:spcPts val="0"/>
              </a:spcBef>
              <a:spcAft>
                <a:spcPts val="0"/>
              </a:spcAft>
              <a:buFont typeface="Wingdings 2"/>
              <a:buChar char=""/>
              <a:defRPr/>
            </a:pPr>
            <a:r>
              <a:rPr lang="en-US" sz="3400" dirty="0" smtClean="0"/>
              <a:t>Pool Location - MSP - E. CAPITOL AVENUE </a:t>
            </a:r>
          </a:p>
          <a:p>
            <a:pPr marL="438912" indent="-320040" eaLnBrk="1" fontAlgn="auto" hangingPunct="1">
              <a:spcBef>
                <a:spcPts val="0"/>
              </a:spcBef>
              <a:spcAft>
                <a:spcPts val="0"/>
              </a:spcAft>
              <a:buFont typeface="Wingdings 2"/>
              <a:buChar char=""/>
              <a:defRPr/>
            </a:pPr>
            <a:r>
              <a:rPr lang="en-US" sz="3400" dirty="0" smtClean="0"/>
              <a:t>Pool Location Address - 719 EAST CAPITOL AVENUE </a:t>
            </a:r>
          </a:p>
          <a:p>
            <a:pPr marL="438912" indent="-320040" eaLnBrk="1" fontAlgn="auto" hangingPunct="1">
              <a:spcBef>
                <a:spcPts val="0"/>
              </a:spcBef>
              <a:spcAft>
                <a:spcPts val="0"/>
              </a:spcAft>
              <a:buFont typeface="Wingdings 2"/>
              <a:buChar char=""/>
              <a:defRPr/>
            </a:pPr>
            <a:r>
              <a:rPr lang="en-US" sz="3400" dirty="0" smtClean="0"/>
              <a:t>Requested Vehicle Type - PASSENGER CAR MID SIZE </a:t>
            </a:r>
          </a:p>
          <a:p>
            <a:pPr marL="438912" indent="-320040" eaLnBrk="1" fontAlgn="auto" hangingPunct="1">
              <a:spcBef>
                <a:spcPts val="0"/>
              </a:spcBef>
              <a:spcAft>
                <a:spcPts val="0"/>
              </a:spcAft>
              <a:buFont typeface="Wingdings 2"/>
              <a:buChar char=""/>
              <a:defRPr/>
            </a:pPr>
            <a:r>
              <a:rPr lang="en-US" sz="3400" dirty="0" smtClean="0"/>
              <a:t>Scheduled Vehicle Type - PASSENGER CAR MID SIZE</a:t>
            </a:r>
          </a:p>
          <a:p>
            <a:pPr marL="438912" indent="-320040" eaLnBrk="1" fontAlgn="auto" hangingPunct="1">
              <a:spcBef>
                <a:spcPts val="0"/>
              </a:spcBef>
              <a:spcAft>
                <a:spcPts val="0"/>
              </a:spcAft>
              <a:buFont typeface="Wingdings 2"/>
              <a:buChar char=""/>
              <a:defRPr/>
            </a:pPr>
            <a:r>
              <a:rPr lang="en-US" sz="3400" dirty="0" smtClean="0"/>
              <a:t> </a:t>
            </a:r>
          </a:p>
          <a:p>
            <a:pPr marL="438912" indent="-320040" eaLnBrk="1" fontAlgn="auto" hangingPunct="1">
              <a:spcBef>
                <a:spcPts val="0"/>
              </a:spcBef>
              <a:spcAft>
                <a:spcPts val="0"/>
              </a:spcAft>
              <a:buFont typeface="Wingdings 2"/>
              <a:buChar char=""/>
              <a:defRPr/>
            </a:pPr>
            <a:r>
              <a:rPr lang="en-US" sz="3400" dirty="0" smtClean="0"/>
              <a:t>The OA Carpool makes every attempt to accommodate your requested vehicle type.  If your requested vehicle type is unavailable you will be scheduled for the next larger size vehicle.</a:t>
            </a:r>
          </a:p>
          <a:p>
            <a:pPr marL="438912" indent="-320040" eaLnBrk="1" fontAlgn="auto" hangingPunct="1">
              <a:spcBef>
                <a:spcPts val="0"/>
              </a:spcBef>
              <a:spcAft>
                <a:spcPts val="0"/>
              </a:spcAft>
              <a:buFont typeface="Wingdings 2"/>
              <a:buChar char=""/>
              <a:defRPr/>
            </a:pPr>
            <a:r>
              <a:rPr lang="en-US" sz="3400" dirty="0" smtClean="0"/>
              <a:t> </a:t>
            </a:r>
          </a:p>
          <a:p>
            <a:pPr marL="438912" indent="-320040" eaLnBrk="1" fontAlgn="auto" hangingPunct="1">
              <a:spcBef>
                <a:spcPts val="0"/>
              </a:spcBef>
              <a:spcAft>
                <a:spcPts val="0"/>
              </a:spcAft>
              <a:buFont typeface="Wingdings 2"/>
              <a:buChar char=""/>
              <a:defRPr/>
            </a:pPr>
            <a:r>
              <a:rPr lang="en-US" sz="3400" dirty="0" smtClean="0"/>
              <a:t>DIRECTIONS</a:t>
            </a:r>
          </a:p>
          <a:p>
            <a:pPr marL="438912" indent="-320040" eaLnBrk="1" fontAlgn="auto" hangingPunct="1">
              <a:spcBef>
                <a:spcPts val="0"/>
              </a:spcBef>
              <a:spcAft>
                <a:spcPts val="0"/>
              </a:spcAft>
              <a:buFont typeface="Wingdings 2"/>
              <a:buChar char=""/>
              <a:defRPr/>
            </a:pPr>
            <a:r>
              <a:rPr lang="en-US" sz="3400" dirty="0" smtClean="0"/>
              <a:t>THE MSP CARPOOL LOT IS LOCATED AT THE OLD MISSOURI STATE PENITENTIARY AT 719 E. CAPITOL AVE ACROSS FROM THE CAPITOL CENTER LAW OFFICES.  YOU WILL ENTER THE LOT THROUGH AN OPENING IN THE OLD PRISON WALL.</a:t>
            </a:r>
          </a:p>
          <a:p>
            <a:pPr marL="438912" indent="-320040" eaLnBrk="1" fontAlgn="auto" hangingPunct="1">
              <a:spcBef>
                <a:spcPts val="0"/>
              </a:spcBef>
              <a:spcAft>
                <a:spcPts val="0"/>
              </a:spcAft>
              <a:buFont typeface="Wingdings 2"/>
              <a:buChar char=""/>
              <a:defRPr/>
            </a:pPr>
            <a:r>
              <a:rPr lang="en-US" sz="3400" dirty="0" smtClean="0"/>
              <a:t> </a:t>
            </a:r>
          </a:p>
          <a:p>
            <a:pPr marL="438912" indent="-320040" eaLnBrk="1" fontAlgn="auto" hangingPunct="1">
              <a:spcBef>
                <a:spcPts val="0"/>
              </a:spcBef>
              <a:spcAft>
                <a:spcPts val="0"/>
              </a:spcAft>
              <a:buFont typeface="Wingdings 2"/>
              <a:buChar char=""/>
              <a:defRPr/>
            </a:pPr>
            <a:r>
              <a:rPr lang="en-US" sz="3400" dirty="0" smtClean="0"/>
              <a:t>PICKUP PROCEDURE</a:t>
            </a:r>
          </a:p>
          <a:p>
            <a:pPr marL="438912" indent="-320040" eaLnBrk="1" fontAlgn="auto" hangingPunct="1">
              <a:spcBef>
                <a:spcPts val="0"/>
              </a:spcBef>
              <a:spcAft>
                <a:spcPts val="0"/>
              </a:spcAft>
              <a:buFont typeface="Wingdings 2"/>
              <a:buChar char=""/>
              <a:defRPr/>
            </a:pPr>
            <a:r>
              <a:rPr lang="en-US" sz="3400" dirty="0" smtClean="0"/>
              <a:t>STOP AT THE GUARD STATION LOCATED NEAR THE ENTRANCE AND GO INSIDE TO PICK UP THE PACKET.</a:t>
            </a:r>
          </a:p>
          <a:p>
            <a:pPr marL="438912" indent="-320040" eaLnBrk="1" fontAlgn="auto" hangingPunct="1">
              <a:spcBef>
                <a:spcPts val="0"/>
              </a:spcBef>
              <a:spcAft>
                <a:spcPts val="0"/>
              </a:spcAft>
              <a:buFont typeface="Wingdings 2"/>
              <a:buChar char=""/>
              <a:defRPr/>
            </a:pPr>
            <a:r>
              <a:rPr lang="en-US" sz="3400" dirty="0" smtClean="0"/>
              <a:t> </a:t>
            </a:r>
          </a:p>
          <a:p>
            <a:pPr marL="438912" indent="-320040" eaLnBrk="1" fontAlgn="auto" hangingPunct="1">
              <a:spcBef>
                <a:spcPts val="0"/>
              </a:spcBef>
              <a:spcAft>
                <a:spcPts val="0"/>
              </a:spcAft>
              <a:buFont typeface="Wingdings 2"/>
              <a:buChar char=""/>
              <a:defRPr/>
            </a:pPr>
            <a:r>
              <a:rPr lang="en-US" sz="3400" dirty="0" smtClean="0"/>
              <a:t>For more detailed information on directions, pickup procedures and other general information go to </a:t>
            </a:r>
            <a:r>
              <a:rPr lang="en-US" sz="3400" u="sng" dirty="0" smtClean="0">
                <a:hlinkClick r:id="rId2"/>
              </a:rPr>
              <a:t>http://oa.mo.gov/gs/carpool.htm</a:t>
            </a:r>
            <a:r>
              <a:rPr lang="en-US" sz="3400" dirty="0" smtClean="0"/>
              <a:t>.</a:t>
            </a:r>
          </a:p>
          <a:p>
            <a:pPr marL="438912" indent="-320040" eaLnBrk="1" fontAlgn="auto" hangingPunct="1">
              <a:spcBef>
                <a:spcPts val="0"/>
              </a:spcBef>
              <a:spcAft>
                <a:spcPts val="0"/>
              </a:spcAft>
              <a:buFont typeface="Wingdings 2"/>
              <a:buChar char=""/>
              <a:defRPr/>
            </a:pPr>
            <a:r>
              <a:rPr lang="en-US" sz="3400" dirty="0" smtClean="0"/>
              <a:t> </a:t>
            </a:r>
          </a:p>
          <a:p>
            <a:pPr marL="438912" indent="-320040" eaLnBrk="1" fontAlgn="auto" hangingPunct="1">
              <a:spcBef>
                <a:spcPts val="0"/>
              </a:spcBef>
              <a:spcAft>
                <a:spcPts val="0"/>
              </a:spcAft>
              <a:buFont typeface="Wingdings 2"/>
              <a:buChar char=""/>
              <a:defRPr/>
            </a:pPr>
            <a:r>
              <a:rPr lang="en-US" sz="3400" dirty="0" smtClean="0"/>
              <a:t>Please adhere to your scheduled pickup and return times.  If you will be late, please call 573-751-0929 as soon as possible.</a:t>
            </a:r>
          </a:p>
          <a:p>
            <a:pPr marL="438912" indent="-320040" eaLnBrk="1" fontAlgn="auto" hangingPunct="1">
              <a:spcBef>
                <a:spcPts val="0"/>
              </a:spcBef>
              <a:spcAft>
                <a:spcPts val="0"/>
              </a:spcAft>
              <a:buFont typeface="Wingdings 2"/>
              <a:buChar char=""/>
              <a:defRPr/>
            </a:pPr>
            <a:r>
              <a:rPr lang="en-US" sz="3400" dirty="0" smtClean="0"/>
              <a:t> </a:t>
            </a:r>
          </a:p>
          <a:p>
            <a:pPr marL="438912" indent="-320040" eaLnBrk="1" fontAlgn="auto" hangingPunct="1">
              <a:spcBef>
                <a:spcPts val="0"/>
              </a:spcBef>
              <a:spcAft>
                <a:spcPts val="0"/>
              </a:spcAft>
              <a:buFont typeface="Wingdings 2"/>
              <a:buChar char=""/>
              <a:defRPr/>
            </a:pPr>
            <a:r>
              <a:rPr lang="en-US" sz="3400" dirty="0" smtClean="0"/>
              <a:t>HOW TO CHANGE OR CANCEL YOUR RESERVATION:  You can change or cancel your reservation directly in the CARS system.  Go to the 'My Schedule' screen, select the request or confirmation number and click the edit button.  To change, edit the information and click the save button at the bottom of the screen.  To cancel, click the delete button at the bottom of your screen.</a:t>
            </a:r>
          </a:p>
          <a:p>
            <a:pPr marL="438912" indent="-320040" eaLnBrk="1" fontAlgn="auto" hangingPunct="1">
              <a:spcBef>
                <a:spcPts val="0"/>
              </a:spcBef>
              <a:spcAft>
                <a:spcPts val="0"/>
              </a:spcAft>
              <a:buFont typeface="Wingdings 2"/>
              <a:buChar cha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CARS System Overview</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55000" lnSpcReduction="20000"/>
          </a:bodyPr>
          <a:lstStyle/>
          <a:p>
            <a:pPr marL="438912" indent="-320040" eaLnBrk="1" fontAlgn="auto" hangingPunct="1">
              <a:spcBef>
                <a:spcPts val="0"/>
              </a:spcBef>
              <a:spcAft>
                <a:spcPts val="0"/>
              </a:spcAft>
              <a:buFont typeface="Wingdings 2"/>
              <a:buChar char=""/>
              <a:defRPr/>
            </a:pPr>
            <a:r>
              <a:rPr lang="en-US" dirty="0" smtClean="0"/>
              <a:t>Driver profiles for each carpool user that will store basic information about the driver including name, SAM II agency and organization code, email address, contact info, default billing information, and default  pool location.</a:t>
            </a:r>
          </a:p>
          <a:p>
            <a:pPr marL="438912" indent="-320040" eaLnBrk="1" fontAlgn="auto" hangingPunct="1">
              <a:spcBef>
                <a:spcPts val="0"/>
              </a:spcBef>
              <a:spcAft>
                <a:spcPts val="0"/>
              </a:spcAft>
              <a:buFont typeface="Wingdings 2"/>
              <a:buChar char=""/>
              <a:defRPr/>
            </a:pPr>
            <a:r>
              <a:rPr lang="en-US" dirty="0" smtClean="0"/>
              <a:t>Drivers will be able to store ‘common trips’ if they routinely take the same trip for the same purpose, same destination, etc..</a:t>
            </a:r>
          </a:p>
          <a:p>
            <a:pPr marL="438912" indent="-320040" eaLnBrk="1" fontAlgn="auto" hangingPunct="1">
              <a:spcBef>
                <a:spcPts val="0"/>
              </a:spcBef>
              <a:spcAft>
                <a:spcPts val="0"/>
              </a:spcAft>
              <a:buFont typeface="Wingdings 2"/>
              <a:buChar char=""/>
              <a:defRPr/>
            </a:pPr>
            <a:r>
              <a:rPr lang="en-US" dirty="0" smtClean="0"/>
              <a:t>Email confirmations can be sent to the driver, scheduler or both</a:t>
            </a:r>
          </a:p>
          <a:p>
            <a:pPr marL="438912" indent="-320040" eaLnBrk="1" fontAlgn="auto" hangingPunct="1">
              <a:spcBef>
                <a:spcPts val="0"/>
              </a:spcBef>
              <a:spcAft>
                <a:spcPts val="0"/>
              </a:spcAft>
              <a:buFont typeface="Wingdings 2"/>
              <a:buChar char=""/>
              <a:defRPr/>
            </a:pPr>
            <a:r>
              <a:rPr lang="en-US" dirty="0" smtClean="0"/>
              <a:t>Drivers will be able to view their schedule, submit change requests, or delete scheduled requests</a:t>
            </a:r>
          </a:p>
          <a:p>
            <a:pPr marL="438912" indent="-320040" eaLnBrk="1" fontAlgn="auto" hangingPunct="1">
              <a:spcBef>
                <a:spcPts val="0"/>
              </a:spcBef>
              <a:spcAft>
                <a:spcPts val="0"/>
              </a:spcAft>
              <a:buFont typeface="Wingdings 2"/>
              <a:buChar char=""/>
              <a:defRPr/>
            </a:pPr>
            <a:r>
              <a:rPr lang="en-US" dirty="0" smtClean="0"/>
              <a:t>View and print projected trip cost data based on the trip criteria entered on the request.  This analysis will assist drivers in making the most cost effective travel decisions by comparing the projected cost of the OA carpool, contract rental and mileage reimbursement</a:t>
            </a:r>
          </a:p>
          <a:p>
            <a:pPr marL="438912" indent="-320040" eaLnBrk="1" fontAlgn="auto" hangingPunct="1">
              <a:spcBef>
                <a:spcPts val="0"/>
              </a:spcBef>
              <a:spcAft>
                <a:spcPts val="0"/>
              </a:spcAft>
              <a:buFont typeface="Wingdings 2"/>
              <a:buChar char=""/>
              <a:defRPr/>
            </a:pPr>
            <a:r>
              <a:rPr lang="en-US" dirty="0" smtClean="0"/>
              <a:t>The CARS system will have an automated interface between SAM II HR and the State Fleet Information System driver’s database to ensure that OA carpool drivers are active state employees and have a valid driver’s license</a:t>
            </a:r>
          </a:p>
          <a:p>
            <a:pPr marL="438912" indent="-320040" eaLnBrk="1" fontAlgn="auto" hangingPunct="1">
              <a:spcBef>
                <a:spcPts val="0"/>
              </a:spcBef>
              <a:spcAft>
                <a:spcPts val="0"/>
              </a:spcAft>
              <a:buFont typeface="Wingdings 2"/>
              <a:buChar char=""/>
              <a:defRPr/>
            </a:pPr>
            <a:r>
              <a:rPr lang="en-US" dirty="0" smtClean="0"/>
              <a:t>The CARS system will use active directory for </a:t>
            </a:r>
            <a:r>
              <a:rPr lang="en-US" dirty="0" err="1" smtClean="0"/>
              <a:t>userids</a:t>
            </a:r>
            <a:r>
              <a:rPr lang="en-US" dirty="0" smtClean="0"/>
              <a:t> and passwords so you will not need to remember another id and password.  Your active directory id is your domain name\</a:t>
            </a:r>
            <a:r>
              <a:rPr lang="en-US" dirty="0" err="1" smtClean="0"/>
              <a:t>userid</a:t>
            </a:r>
            <a:r>
              <a:rPr lang="en-US" dirty="0" smtClean="0"/>
              <a:t> that you use to sign into Windows.</a:t>
            </a:r>
          </a:p>
          <a:p>
            <a:pPr marL="438912" indent="-320040" eaLnBrk="1" fontAlgn="auto" hangingPunct="1">
              <a:spcBef>
                <a:spcPts val="0"/>
              </a:spcBef>
              <a:spcAft>
                <a:spcPts val="0"/>
              </a:spcAft>
              <a:buFont typeface="Wingdings 2"/>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E17A033-C14E-42A9-9C48-87ACCCE84B0D}"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Picking Up the Vehicle</a:t>
            </a:r>
            <a:endParaRPr lang="en-US" dirty="0">
              <a:solidFill>
                <a:schemeClr val="accent1">
                  <a:satMod val="150000"/>
                </a:schemeClr>
              </a:solidFill>
            </a:endParaRPr>
          </a:p>
        </p:txBody>
      </p:sp>
      <p:sp>
        <p:nvSpPr>
          <p:cNvPr id="37891" name="Content Placeholder 2"/>
          <p:cNvSpPr>
            <a:spLocks noGrp="1"/>
          </p:cNvSpPr>
          <p:nvPr>
            <p:ph idx="1"/>
          </p:nvPr>
        </p:nvSpPr>
        <p:spPr/>
        <p:txBody>
          <a:bodyPr/>
          <a:lstStyle/>
          <a:p>
            <a:pPr eaLnBrk="1" hangingPunct="1"/>
            <a:r>
              <a:rPr lang="en-US" smtClean="0"/>
              <a:t>Take the confirmation email with you to the carpool lot along with a photo id – pick up instructions are included on the email</a:t>
            </a:r>
          </a:p>
          <a:p>
            <a:pPr eaLnBrk="1" hangingPunct="1"/>
            <a:r>
              <a:rPr lang="en-US" smtClean="0"/>
              <a:t>The Dispatcher will locate your trip in the CARS system, print the trip ticket and give you the packet  </a:t>
            </a:r>
          </a:p>
          <a:p>
            <a:pPr eaLnBrk="1" hangingPunct="1"/>
            <a:r>
              <a:rPr lang="en-US" smtClean="0"/>
              <a:t>At the same time the Dispatcher will check out the vehicle in CARS and the daily charges begin  </a:t>
            </a:r>
          </a:p>
        </p:txBody>
      </p:sp>
      <p:sp>
        <p:nvSpPr>
          <p:cNvPr id="4" name="Slide Number Placeholder 3"/>
          <p:cNvSpPr>
            <a:spLocks noGrp="1"/>
          </p:cNvSpPr>
          <p:nvPr>
            <p:ph type="sldNum" sz="quarter" idx="12"/>
          </p:nvPr>
        </p:nvSpPr>
        <p:spPr/>
        <p:txBody>
          <a:bodyPr/>
          <a:lstStyle/>
          <a:p>
            <a:pPr>
              <a:defRPr/>
            </a:pPr>
            <a:fld id="{90EB78E2-3738-4D1B-A759-3FDD0630AD63}"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Returning the Vehicle</a:t>
            </a:r>
            <a:endParaRPr lang="en-US" dirty="0">
              <a:solidFill>
                <a:schemeClr val="accent1">
                  <a:satMod val="150000"/>
                </a:schemeClr>
              </a:solidFill>
            </a:endParaRPr>
          </a:p>
        </p:txBody>
      </p:sp>
      <p:sp>
        <p:nvSpPr>
          <p:cNvPr id="38915" name="Content Placeholder 2"/>
          <p:cNvSpPr>
            <a:spLocks noGrp="1"/>
          </p:cNvSpPr>
          <p:nvPr>
            <p:ph sz="half" idx="1"/>
          </p:nvPr>
        </p:nvSpPr>
        <p:spPr>
          <a:xfrm>
            <a:off x="457200" y="1773238"/>
            <a:ext cx="4038600" cy="4624387"/>
          </a:xfrm>
        </p:spPr>
        <p:txBody>
          <a:bodyPr/>
          <a:lstStyle/>
          <a:p>
            <a:pPr eaLnBrk="1" hangingPunct="1"/>
            <a:r>
              <a:rPr lang="en-US" sz="2200" smtClean="0"/>
              <a:t>Return instructions included on confirmation email</a:t>
            </a:r>
          </a:p>
          <a:p>
            <a:pPr eaLnBrk="1" hangingPunct="1"/>
            <a:r>
              <a:rPr lang="en-US" sz="2200" smtClean="0"/>
              <a:t>Record ending odometer reading on the Trip Ticket</a:t>
            </a:r>
          </a:p>
          <a:p>
            <a:pPr eaLnBrk="1" hangingPunct="1"/>
            <a:r>
              <a:rPr lang="en-US" sz="2200" smtClean="0"/>
              <a:t>Notify us if the vehicle needs cleaned or has mechanical problems</a:t>
            </a:r>
          </a:p>
          <a:p>
            <a:pPr eaLnBrk="1" hangingPunct="1"/>
            <a:r>
              <a:rPr lang="en-US" sz="2200" smtClean="0"/>
              <a:t>Return the Trip Ticket and Packet to the Dispatcher (during business hours)</a:t>
            </a:r>
          </a:p>
          <a:p>
            <a:pPr eaLnBrk="1" hangingPunct="1"/>
            <a:r>
              <a:rPr lang="en-US" sz="2200" smtClean="0"/>
              <a:t>Use after hours drop box if applicable</a:t>
            </a:r>
          </a:p>
        </p:txBody>
      </p:sp>
      <p:sp>
        <p:nvSpPr>
          <p:cNvPr id="38916" name="Content Placeholder 5"/>
          <p:cNvSpPr>
            <a:spLocks noGrp="1"/>
          </p:cNvSpPr>
          <p:nvPr>
            <p:ph sz="half" idx="2"/>
          </p:nvPr>
        </p:nvSpPr>
        <p:spPr>
          <a:xfrm>
            <a:off x="4648200" y="1773238"/>
            <a:ext cx="4038600" cy="4624387"/>
          </a:xfrm>
        </p:spPr>
        <p:txBody>
          <a:bodyPr/>
          <a:lstStyle/>
          <a:p>
            <a:pPr algn="ctr">
              <a:buFont typeface="Wingdings 2" pitchFamily="18" charset="2"/>
              <a:buNone/>
            </a:pPr>
            <a:r>
              <a:rPr lang="en-US" smtClean="0"/>
              <a:t>After Hours Drop Box (available at all locations except MSP)</a:t>
            </a:r>
          </a:p>
        </p:txBody>
      </p:sp>
      <p:sp>
        <p:nvSpPr>
          <p:cNvPr id="4" name="Slide Number Placeholder 3"/>
          <p:cNvSpPr>
            <a:spLocks noGrp="1"/>
          </p:cNvSpPr>
          <p:nvPr>
            <p:ph type="sldNum" sz="quarter" idx="12"/>
          </p:nvPr>
        </p:nvSpPr>
        <p:spPr/>
        <p:txBody>
          <a:bodyPr/>
          <a:lstStyle/>
          <a:p>
            <a:pPr>
              <a:defRPr/>
            </a:pPr>
            <a:fld id="{5BA5C209-D58E-4738-B5BC-19D3E58BBB2A}" type="slidenum">
              <a:rPr lang="en-US"/>
              <a:pPr>
                <a:defRPr/>
              </a:pPr>
              <a:t>31</a:t>
            </a:fld>
            <a:endParaRPr lang="en-US"/>
          </a:p>
        </p:txBody>
      </p:sp>
      <p:pic>
        <p:nvPicPr>
          <p:cNvPr id="38918" name="Picture 4" descr="DOC after hours drop box.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1200" y="3429000"/>
            <a:ext cx="2209800" cy="294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Rate Structure 	</a:t>
            </a:r>
            <a:endParaRPr lang="en-US" dirty="0">
              <a:solidFill>
                <a:schemeClr val="accent1">
                  <a:satMod val="150000"/>
                </a:schemeClr>
              </a:solidFill>
            </a:endParaRPr>
          </a:p>
        </p:txBody>
      </p:sp>
      <p:sp>
        <p:nvSpPr>
          <p:cNvPr id="39939" name="Content Placeholder 3"/>
          <p:cNvSpPr>
            <a:spLocks noGrp="1"/>
          </p:cNvSpPr>
          <p:nvPr>
            <p:ph sz="half" idx="2"/>
          </p:nvPr>
        </p:nvSpPr>
        <p:spPr>
          <a:xfrm>
            <a:off x="381000" y="1773238"/>
            <a:ext cx="8305800" cy="4624387"/>
          </a:xfrm>
        </p:spPr>
        <p:txBody>
          <a:bodyPr/>
          <a:lstStyle/>
          <a:p>
            <a:pPr lvl="1" eaLnBrk="1" hangingPunct="1"/>
            <a:r>
              <a:rPr lang="en-US" smtClean="0"/>
              <a:t>Fixed daily rate per vehicle type PLUS per mile rate</a:t>
            </a:r>
          </a:p>
          <a:p>
            <a:pPr lvl="1" eaLnBrk="1" hangingPunct="1"/>
            <a:r>
              <a:rPr lang="en-US" smtClean="0"/>
              <a:t>Daily charges begin at actual pickup time and end at actual return time</a:t>
            </a:r>
          </a:p>
          <a:p>
            <a:pPr lvl="1" eaLnBrk="1" hangingPunct="1"/>
            <a:r>
              <a:rPr lang="en-US" smtClean="0"/>
              <a:t>If Dispatcher selects ‘no’ for late return, charges end at the scheduled return time </a:t>
            </a:r>
          </a:p>
          <a:p>
            <a:pPr lvl="1" eaLnBrk="1" hangingPunct="1"/>
            <a:r>
              <a:rPr lang="en-US" smtClean="0"/>
              <a:t>Standard Daily Rate = 24 hour day except last day of rental which includes an additional two hour grace period </a:t>
            </a:r>
          </a:p>
          <a:p>
            <a:pPr lvl="1" eaLnBrk="1" hangingPunct="1"/>
            <a:r>
              <a:rPr lang="en-US" smtClean="0"/>
              <a:t>Reduced Rate = 4 hours or less, no grace period.  If trip is greater than 4 hours, full standard rate is charged</a:t>
            </a:r>
          </a:p>
          <a:p>
            <a:pPr lvl="1" eaLnBrk="1" hangingPunct="1"/>
            <a:endParaRPr lang="en-US" smtClean="0"/>
          </a:p>
          <a:p>
            <a:pPr lvl="1" eaLnBrk="1" hangingPunct="1"/>
            <a:endParaRPr lang="en-US" smtClean="0"/>
          </a:p>
        </p:txBody>
      </p:sp>
      <p:sp>
        <p:nvSpPr>
          <p:cNvPr id="5" name="Slide Number Placeholder 4"/>
          <p:cNvSpPr>
            <a:spLocks noGrp="1"/>
          </p:cNvSpPr>
          <p:nvPr>
            <p:ph type="sldNum" sz="quarter" idx="12"/>
          </p:nvPr>
        </p:nvSpPr>
        <p:spPr/>
        <p:txBody>
          <a:bodyPr/>
          <a:lstStyle/>
          <a:p>
            <a:pPr>
              <a:defRPr/>
            </a:pPr>
            <a:fld id="{B0CB23D8-5424-4741-9A78-F9F91ADB9DCC}"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FY </a:t>
            </a:r>
            <a:r>
              <a:rPr lang="en-US" dirty="0" smtClean="0">
                <a:solidFill>
                  <a:schemeClr val="accent1">
                    <a:satMod val="150000"/>
                  </a:schemeClr>
                </a:solidFill>
              </a:rPr>
              <a:t>2013 </a:t>
            </a:r>
            <a:r>
              <a:rPr lang="en-US" dirty="0" smtClean="0">
                <a:solidFill>
                  <a:schemeClr val="accent1">
                    <a:satMod val="150000"/>
                  </a:schemeClr>
                </a:solidFill>
              </a:rPr>
              <a:t>Rates</a:t>
            </a:r>
            <a:endParaRPr lang="en-US" dirty="0">
              <a:solidFill>
                <a:schemeClr val="accent1">
                  <a:satMod val="150000"/>
                </a:schemeClr>
              </a:solidFill>
            </a:endParaRPr>
          </a:p>
        </p:txBody>
      </p:sp>
      <p:graphicFrame>
        <p:nvGraphicFramePr>
          <p:cNvPr id="4" name="Content Placeholder 3"/>
          <p:cNvGraphicFramePr>
            <a:graphicFrameLocks noGrp="1"/>
          </p:cNvGraphicFramePr>
          <p:nvPr>
            <p:ph idx="1"/>
          </p:nvPr>
        </p:nvGraphicFramePr>
        <p:xfrm>
          <a:off x="457200" y="1447800"/>
          <a:ext cx="8229600" cy="5224473"/>
        </p:xfrm>
        <a:graphic>
          <a:graphicData uri="http://schemas.openxmlformats.org/drawingml/2006/table">
            <a:tbl>
              <a:tblPr firstRow="1" bandRow="1">
                <a:tableStyleId>{5C22544A-7EE6-4342-B048-85BDC9FD1C3A}</a:tableStyleId>
              </a:tblPr>
              <a:tblGrid>
                <a:gridCol w="1524000"/>
                <a:gridCol w="1777999"/>
                <a:gridCol w="1498601"/>
                <a:gridCol w="1752600"/>
                <a:gridCol w="1676400"/>
              </a:tblGrid>
              <a:tr h="579112">
                <a:tc>
                  <a:txBody>
                    <a:bodyPr/>
                    <a:lstStyle/>
                    <a:p>
                      <a:pPr algn="ctr"/>
                      <a:r>
                        <a:rPr lang="en-US" sz="1600" b="1" dirty="0" smtClean="0"/>
                        <a:t>Vehicle</a:t>
                      </a:r>
                      <a:r>
                        <a:rPr lang="en-US" sz="1600" b="1" baseline="0" dirty="0" smtClean="0"/>
                        <a:t> Type</a:t>
                      </a:r>
                      <a:endParaRPr lang="en-US" sz="1600" b="1" dirty="0"/>
                    </a:p>
                  </a:txBody>
                  <a:tcPr marT="45719" marB="45719"/>
                </a:tc>
                <a:tc>
                  <a:txBody>
                    <a:bodyPr/>
                    <a:lstStyle/>
                    <a:p>
                      <a:pPr algn="ctr"/>
                      <a:r>
                        <a:rPr lang="en-US" sz="1600" b="1" dirty="0" smtClean="0"/>
                        <a:t>Examples</a:t>
                      </a:r>
                      <a:endParaRPr lang="en-US" sz="1600" b="1" dirty="0"/>
                    </a:p>
                  </a:txBody>
                  <a:tcPr marT="45719" marB="45719"/>
                </a:tc>
                <a:tc>
                  <a:txBody>
                    <a:bodyPr/>
                    <a:lstStyle/>
                    <a:p>
                      <a:pPr algn="ctr"/>
                      <a:r>
                        <a:rPr lang="en-US" sz="1600" b="1" dirty="0" smtClean="0"/>
                        <a:t>Standard</a:t>
                      </a:r>
                    </a:p>
                    <a:p>
                      <a:pPr algn="ctr"/>
                      <a:r>
                        <a:rPr lang="en-US" sz="1600" b="1" dirty="0" smtClean="0"/>
                        <a:t>Daily Rate</a:t>
                      </a:r>
                      <a:endParaRPr lang="en-US" sz="1600" b="1" dirty="0"/>
                    </a:p>
                  </a:txBody>
                  <a:tcPr marT="45719" marB="45719"/>
                </a:tc>
                <a:tc>
                  <a:txBody>
                    <a:bodyPr/>
                    <a:lstStyle/>
                    <a:p>
                      <a:pPr algn="ctr"/>
                      <a:r>
                        <a:rPr lang="en-US" sz="1600" b="1" dirty="0" smtClean="0"/>
                        <a:t>Reduced Rate</a:t>
                      </a:r>
                    </a:p>
                    <a:p>
                      <a:pPr algn="ctr"/>
                      <a:r>
                        <a:rPr lang="en-US" sz="1600" b="1" dirty="0" smtClean="0"/>
                        <a:t>(4 hrs or less)</a:t>
                      </a:r>
                      <a:endParaRPr lang="en-US" sz="1600" b="1" dirty="0"/>
                    </a:p>
                  </a:txBody>
                  <a:tcPr marT="45719" marB="45719"/>
                </a:tc>
                <a:tc>
                  <a:txBody>
                    <a:bodyPr/>
                    <a:lstStyle/>
                    <a:p>
                      <a:pPr algn="ctr"/>
                      <a:r>
                        <a:rPr lang="en-US" sz="1600" b="1" dirty="0" smtClean="0"/>
                        <a:t>Per</a:t>
                      </a:r>
                      <a:r>
                        <a:rPr lang="en-US" sz="1600" b="1" baseline="0" dirty="0" smtClean="0"/>
                        <a:t> Mile Rate</a:t>
                      </a:r>
                      <a:endParaRPr lang="en-US" sz="1600" b="1" dirty="0"/>
                    </a:p>
                  </a:txBody>
                  <a:tcPr marT="45719" marB="45719"/>
                </a:tc>
              </a:tr>
              <a:tr h="629185">
                <a:tc>
                  <a:txBody>
                    <a:bodyPr/>
                    <a:lstStyle/>
                    <a:p>
                      <a:pPr algn="l"/>
                      <a:r>
                        <a:rPr lang="en-US" sz="1600" b="1" dirty="0" smtClean="0"/>
                        <a:t>Sedan – Compact</a:t>
                      </a:r>
                      <a:endParaRPr lang="en-US" sz="1600" b="1" dirty="0"/>
                    </a:p>
                  </a:txBody>
                  <a:tcPr marT="45719" marB="45719"/>
                </a:tc>
                <a:tc>
                  <a:txBody>
                    <a:bodyPr/>
                    <a:lstStyle/>
                    <a:p>
                      <a:pPr algn="l"/>
                      <a:r>
                        <a:rPr lang="en-US" sz="1600" dirty="0" smtClean="0"/>
                        <a:t>Ford Focus</a:t>
                      </a:r>
                      <a:endParaRPr lang="en-US" sz="1600" dirty="0"/>
                    </a:p>
                  </a:txBody>
                  <a:tcPr marT="45719" marB="45719"/>
                </a:tc>
                <a:tc>
                  <a:txBody>
                    <a:bodyPr/>
                    <a:lstStyle/>
                    <a:p>
                      <a:pPr algn="ctr"/>
                      <a:r>
                        <a:rPr lang="en-US" sz="1600" dirty="0" smtClean="0"/>
                        <a:t>$</a:t>
                      </a:r>
                      <a:r>
                        <a:rPr lang="en-US" sz="1600" dirty="0" smtClean="0"/>
                        <a:t>19.50</a:t>
                      </a:r>
                      <a:endParaRPr lang="en-US" sz="1600" dirty="0"/>
                    </a:p>
                  </a:txBody>
                  <a:tcPr marT="45719" marB="45719"/>
                </a:tc>
                <a:tc>
                  <a:txBody>
                    <a:bodyPr/>
                    <a:lstStyle/>
                    <a:p>
                      <a:pPr algn="ctr"/>
                      <a:r>
                        <a:rPr lang="en-US" sz="1600" dirty="0" smtClean="0"/>
                        <a:t>$9.75</a:t>
                      </a:r>
                      <a:endParaRPr lang="en-US" sz="1600" dirty="0"/>
                    </a:p>
                  </a:txBody>
                  <a:tcPr marT="45719" marB="45719"/>
                </a:tc>
                <a:tc>
                  <a:txBody>
                    <a:bodyPr/>
                    <a:lstStyle/>
                    <a:p>
                      <a:pPr algn="ctr"/>
                      <a:r>
                        <a:rPr lang="en-US" sz="1600" dirty="0" smtClean="0"/>
                        <a:t>12 </a:t>
                      </a:r>
                      <a:r>
                        <a:rPr lang="en-US" sz="1600" dirty="0" smtClean="0"/>
                        <a:t>cents</a:t>
                      </a:r>
                      <a:endParaRPr lang="en-US" sz="1600" dirty="0"/>
                    </a:p>
                  </a:txBody>
                  <a:tcPr marT="45719" marB="45719"/>
                </a:tc>
              </a:tr>
              <a:tr h="554201">
                <a:tc>
                  <a:txBody>
                    <a:bodyPr/>
                    <a:lstStyle/>
                    <a:p>
                      <a:pPr algn="l"/>
                      <a:r>
                        <a:rPr lang="en-US" sz="1600" b="1" dirty="0" smtClean="0"/>
                        <a:t>Sedan – Mid</a:t>
                      </a:r>
                      <a:endParaRPr lang="en-US" sz="1600" b="1" dirty="0"/>
                    </a:p>
                  </a:txBody>
                  <a:tcPr marT="45719" marB="45719"/>
                </a:tc>
                <a:tc>
                  <a:txBody>
                    <a:bodyPr/>
                    <a:lstStyle/>
                    <a:p>
                      <a:pPr algn="l"/>
                      <a:r>
                        <a:rPr lang="en-US" sz="1600" dirty="0" smtClean="0"/>
                        <a:t>Fusion, Avenger</a:t>
                      </a:r>
                      <a:endParaRPr lang="en-US" sz="1600" dirty="0"/>
                    </a:p>
                  </a:txBody>
                  <a:tcPr marT="45719" marB="45719"/>
                </a:tc>
                <a:tc>
                  <a:txBody>
                    <a:bodyPr/>
                    <a:lstStyle/>
                    <a:p>
                      <a:pPr algn="ctr"/>
                      <a:r>
                        <a:rPr lang="en-US" sz="1600" dirty="0" smtClean="0"/>
                        <a:t>$21.00</a:t>
                      </a:r>
                      <a:endParaRPr lang="en-US" sz="1600" dirty="0"/>
                    </a:p>
                  </a:txBody>
                  <a:tcPr marT="45719" marB="45719"/>
                </a:tc>
                <a:tc>
                  <a:txBody>
                    <a:bodyPr/>
                    <a:lstStyle/>
                    <a:p>
                      <a:pPr algn="ctr"/>
                      <a:r>
                        <a:rPr lang="en-US" sz="1600" dirty="0" smtClean="0"/>
                        <a:t>$</a:t>
                      </a:r>
                      <a:r>
                        <a:rPr lang="en-US" sz="1600" dirty="0" smtClean="0"/>
                        <a:t>10.50</a:t>
                      </a:r>
                      <a:endParaRPr lang="en-US" sz="1600" dirty="0"/>
                    </a:p>
                  </a:txBody>
                  <a:tcPr marT="45719" marB="45719"/>
                </a:tc>
                <a:tc>
                  <a:txBody>
                    <a:bodyPr/>
                    <a:lstStyle/>
                    <a:p>
                      <a:pPr algn="ctr"/>
                      <a:r>
                        <a:rPr lang="en-US" sz="1600" dirty="0" smtClean="0"/>
                        <a:t>14 </a:t>
                      </a:r>
                      <a:r>
                        <a:rPr lang="en-US" sz="1600" dirty="0" smtClean="0"/>
                        <a:t>cents</a:t>
                      </a:r>
                      <a:endParaRPr lang="en-US" sz="1600" dirty="0"/>
                    </a:p>
                  </a:txBody>
                  <a:tcPr marT="45719" marB="45719"/>
                </a:tc>
              </a:tr>
              <a:tr h="500078">
                <a:tc>
                  <a:txBody>
                    <a:bodyPr/>
                    <a:lstStyle/>
                    <a:p>
                      <a:pPr algn="l"/>
                      <a:r>
                        <a:rPr lang="en-US" sz="1600" b="1" dirty="0" smtClean="0"/>
                        <a:t>Sedan - Full</a:t>
                      </a:r>
                      <a:endParaRPr lang="en-US" sz="1600" b="1" dirty="0"/>
                    </a:p>
                  </a:txBody>
                  <a:tcPr marT="45719" marB="45719"/>
                </a:tc>
                <a:tc>
                  <a:txBody>
                    <a:bodyPr/>
                    <a:lstStyle/>
                    <a:p>
                      <a:pPr algn="l"/>
                      <a:r>
                        <a:rPr lang="en-US" sz="1600" dirty="0" smtClean="0"/>
                        <a:t>Impala</a:t>
                      </a:r>
                      <a:endParaRPr lang="en-US" sz="1600" dirty="0"/>
                    </a:p>
                  </a:txBody>
                  <a:tcPr marT="45719" marB="45719"/>
                </a:tc>
                <a:tc>
                  <a:txBody>
                    <a:bodyPr/>
                    <a:lstStyle/>
                    <a:p>
                      <a:pPr algn="ctr"/>
                      <a:r>
                        <a:rPr lang="en-US" sz="1600" dirty="0" smtClean="0"/>
                        <a:t>$23.00</a:t>
                      </a:r>
                      <a:endParaRPr lang="en-US" sz="1600" dirty="0"/>
                    </a:p>
                  </a:txBody>
                  <a:tcPr marT="45719" marB="45719"/>
                </a:tc>
                <a:tc>
                  <a:txBody>
                    <a:bodyPr/>
                    <a:lstStyle/>
                    <a:p>
                      <a:pPr algn="ctr"/>
                      <a:r>
                        <a:rPr lang="en-US" sz="1600" dirty="0" smtClean="0"/>
                        <a:t>$11.50</a:t>
                      </a:r>
                      <a:endParaRPr lang="en-US" sz="1600" dirty="0"/>
                    </a:p>
                  </a:txBody>
                  <a:tcPr marT="45719" marB="45719"/>
                </a:tc>
                <a:tc>
                  <a:txBody>
                    <a:bodyPr/>
                    <a:lstStyle/>
                    <a:p>
                      <a:pPr algn="ctr"/>
                      <a:r>
                        <a:rPr lang="en-US" sz="1600" dirty="0" smtClean="0"/>
                        <a:t>16 </a:t>
                      </a:r>
                      <a:r>
                        <a:rPr lang="en-US" sz="1600" dirty="0" smtClean="0"/>
                        <a:t>cents</a:t>
                      </a:r>
                      <a:endParaRPr lang="en-US" sz="1600" dirty="0"/>
                    </a:p>
                  </a:txBody>
                  <a:tcPr marT="45719" marB="45719"/>
                </a:tc>
              </a:tr>
              <a:tr h="527141">
                <a:tc>
                  <a:txBody>
                    <a:bodyPr/>
                    <a:lstStyle/>
                    <a:p>
                      <a:pPr algn="l"/>
                      <a:r>
                        <a:rPr lang="en-US" sz="1600" b="1" dirty="0" smtClean="0"/>
                        <a:t>Station Wagon</a:t>
                      </a:r>
                      <a:endParaRPr lang="en-US" sz="1600" b="1" dirty="0"/>
                    </a:p>
                  </a:txBody>
                  <a:tcPr marT="45719" marB="45719"/>
                </a:tc>
                <a:tc>
                  <a:txBody>
                    <a:bodyPr/>
                    <a:lstStyle/>
                    <a:p>
                      <a:pPr algn="l"/>
                      <a:r>
                        <a:rPr lang="en-US" sz="1600" baseline="0" dirty="0" smtClean="0"/>
                        <a:t>Taurus Wagon</a:t>
                      </a:r>
                      <a:endParaRPr lang="en-US" sz="1600" dirty="0"/>
                    </a:p>
                  </a:txBody>
                  <a:tcPr marT="45719" marB="45719"/>
                </a:tc>
                <a:tc>
                  <a:txBody>
                    <a:bodyPr/>
                    <a:lstStyle/>
                    <a:p>
                      <a:pPr algn="ctr"/>
                      <a:r>
                        <a:rPr lang="en-US" sz="1600" dirty="0" smtClean="0"/>
                        <a:t>$21.00</a:t>
                      </a:r>
                      <a:endParaRPr lang="en-US" sz="1600" dirty="0"/>
                    </a:p>
                  </a:txBody>
                  <a:tcPr marT="45719" marB="45719"/>
                </a:tc>
                <a:tc>
                  <a:txBody>
                    <a:bodyPr/>
                    <a:lstStyle/>
                    <a:p>
                      <a:pPr algn="ctr"/>
                      <a:r>
                        <a:rPr lang="en-US" sz="1600" dirty="0" smtClean="0"/>
                        <a:t>$10.50</a:t>
                      </a:r>
                      <a:endParaRPr lang="en-US" sz="1600" dirty="0"/>
                    </a:p>
                  </a:txBody>
                  <a:tcPr marT="45719" marB="45719"/>
                </a:tc>
                <a:tc>
                  <a:txBody>
                    <a:bodyPr/>
                    <a:lstStyle/>
                    <a:p>
                      <a:pPr algn="ctr"/>
                      <a:r>
                        <a:rPr lang="en-US" sz="1600" dirty="0" smtClean="0"/>
                        <a:t>17 </a:t>
                      </a:r>
                      <a:r>
                        <a:rPr lang="en-US" sz="1600" dirty="0" smtClean="0"/>
                        <a:t>cents</a:t>
                      </a:r>
                      <a:endParaRPr lang="en-US" sz="1600" dirty="0"/>
                    </a:p>
                  </a:txBody>
                  <a:tcPr marT="45719" marB="45719"/>
                </a:tc>
              </a:tr>
              <a:tr h="527141">
                <a:tc>
                  <a:txBody>
                    <a:bodyPr/>
                    <a:lstStyle/>
                    <a:p>
                      <a:pPr algn="l"/>
                      <a:r>
                        <a:rPr lang="en-US" sz="1600" b="1" dirty="0" smtClean="0"/>
                        <a:t>Minivan</a:t>
                      </a:r>
                      <a:endParaRPr lang="en-US" sz="1600" b="1" dirty="0"/>
                    </a:p>
                  </a:txBody>
                  <a:tcPr marT="45719" marB="45719"/>
                </a:tc>
                <a:tc>
                  <a:txBody>
                    <a:bodyPr/>
                    <a:lstStyle/>
                    <a:p>
                      <a:pPr algn="l"/>
                      <a:r>
                        <a:rPr lang="en-US" sz="1600" dirty="0" smtClean="0"/>
                        <a:t>Uplander, Caravan</a:t>
                      </a:r>
                      <a:endParaRPr lang="en-US" sz="1600" dirty="0"/>
                    </a:p>
                  </a:txBody>
                  <a:tcPr marT="45719" marB="45719"/>
                </a:tc>
                <a:tc>
                  <a:txBody>
                    <a:bodyPr/>
                    <a:lstStyle/>
                    <a:p>
                      <a:pPr algn="ctr"/>
                      <a:r>
                        <a:rPr lang="en-US" sz="1600" dirty="0" smtClean="0"/>
                        <a:t>$</a:t>
                      </a:r>
                      <a:r>
                        <a:rPr lang="en-US" sz="1600" dirty="0" smtClean="0"/>
                        <a:t>27.50</a:t>
                      </a:r>
                      <a:endParaRPr lang="en-US" sz="1600" dirty="0"/>
                    </a:p>
                  </a:txBody>
                  <a:tcPr marT="45719" marB="45719"/>
                </a:tc>
                <a:tc>
                  <a:txBody>
                    <a:bodyPr/>
                    <a:lstStyle/>
                    <a:p>
                      <a:pPr algn="ctr"/>
                      <a:r>
                        <a:rPr lang="en-US" sz="1600" dirty="0" smtClean="0"/>
                        <a:t>$</a:t>
                      </a:r>
                      <a:r>
                        <a:rPr lang="en-US" sz="1600" dirty="0" smtClean="0"/>
                        <a:t>13.75</a:t>
                      </a:r>
                      <a:endParaRPr lang="en-US" sz="1600" dirty="0"/>
                    </a:p>
                  </a:txBody>
                  <a:tcPr marT="45719" marB="45719"/>
                </a:tc>
                <a:tc>
                  <a:txBody>
                    <a:bodyPr/>
                    <a:lstStyle/>
                    <a:p>
                      <a:pPr algn="ctr"/>
                      <a:r>
                        <a:rPr lang="en-US" sz="1600" dirty="0" smtClean="0"/>
                        <a:t>17 </a:t>
                      </a:r>
                      <a:r>
                        <a:rPr lang="en-US" sz="1600" dirty="0" smtClean="0"/>
                        <a:t>cents</a:t>
                      </a:r>
                    </a:p>
                  </a:txBody>
                  <a:tcPr marT="45719" marB="45719"/>
                </a:tc>
              </a:tr>
              <a:tr h="516635">
                <a:tc>
                  <a:txBody>
                    <a:bodyPr/>
                    <a:lstStyle/>
                    <a:p>
                      <a:pPr algn="l"/>
                      <a:r>
                        <a:rPr lang="en-US" sz="1600" b="1" dirty="0" smtClean="0"/>
                        <a:t>Cargo</a:t>
                      </a:r>
                      <a:r>
                        <a:rPr lang="en-US" sz="1600" b="1" baseline="0" dirty="0" smtClean="0"/>
                        <a:t> Minivan</a:t>
                      </a:r>
                      <a:endParaRPr lang="en-US" sz="1600" b="1" dirty="0"/>
                    </a:p>
                  </a:txBody>
                  <a:tcPr marT="45719" marB="45719"/>
                </a:tc>
                <a:tc>
                  <a:txBody>
                    <a:bodyPr/>
                    <a:lstStyle/>
                    <a:p>
                      <a:pPr algn="l"/>
                      <a:r>
                        <a:rPr lang="en-US" sz="1600" dirty="0" smtClean="0"/>
                        <a:t>Caravan</a:t>
                      </a:r>
                      <a:endParaRPr lang="en-US" sz="1600" dirty="0"/>
                    </a:p>
                  </a:txBody>
                  <a:tcPr marT="45719" marB="45719"/>
                </a:tc>
                <a:tc>
                  <a:txBody>
                    <a:bodyPr/>
                    <a:lstStyle/>
                    <a:p>
                      <a:pPr algn="ctr"/>
                      <a:r>
                        <a:rPr lang="en-US" sz="1600" dirty="0" smtClean="0"/>
                        <a:t>$</a:t>
                      </a:r>
                      <a:r>
                        <a:rPr lang="en-US" sz="1600" dirty="0" smtClean="0"/>
                        <a:t>26.50</a:t>
                      </a:r>
                      <a:endParaRPr lang="en-US" sz="1600" dirty="0"/>
                    </a:p>
                  </a:txBody>
                  <a:tcPr marT="45719" marB="45719"/>
                </a:tc>
                <a:tc>
                  <a:txBody>
                    <a:bodyPr/>
                    <a:lstStyle/>
                    <a:p>
                      <a:pPr algn="ctr"/>
                      <a:r>
                        <a:rPr lang="en-US" sz="1600" dirty="0" smtClean="0"/>
                        <a:t>$</a:t>
                      </a:r>
                      <a:r>
                        <a:rPr lang="en-US" sz="1600" dirty="0" smtClean="0"/>
                        <a:t>13.25</a:t>
                      </a:r>
                      <a:endParaRPr lang="en-US" sz="1600" dirty="0"/>
                    </a:p>
                  </a:txBody>
                  <a:tcPr marT="45719" marB="45719"/>
                </a:tc>
                <a:tc>
                  <a:txBody>
                    <a:bodyPr/>
                    <a:lstStyle/>
                    <a:p>
                      <a:pPr algn="ctr"/>
                      <a:r>
                        <a:rPr lang="en-US" sz="1600" dirty="0" smtClean="0"/>
                        <a:t>15 </a:t>
                      </a:r>
                      <a:r>
                        <a:rPr lang="en-US" sz="1600" dirty="0" smtClean="0"/>
                        <a:t>cents</a:t>
                      </a:r>
                      <a:endParaRPr lang="en-US" sz="1600" dirty="0"/>
                    </a:p>
                  </a:txBody>
                  <a:tcPr marT="45719" marB="45719"/>
                </a:tc>
              </a:tr>
              <a:tr h="405928">
                <a:tc>
                  <a:txBody>
                    <a:bodyPr/>
                    <a:lstStyle/>
                    <a:p>
                      <a:pPr algn="l"/>
                      <a:r>
                        <a:rPr lang="en-US" sz="1600" b="1" dirty="0" smtClean="0"/>
                        <a:t>SUV-Mid</a:t>
                      </a:r>
                      <a:r>
                        <a:rPr lang="en-US" sz="1600" b="1" baseline="0" dirty="0" smtClean="0"/>
                        <a:t> 4x4</a:t>
                      </a:r>
                      <a:endParaRPr lang="en-US" sz="1600" b="1" dirty="0"/>
                    </a:p>
                  </a:txBody>
                  <a:tcPr marT="45719" marB="45719"/>
                </a:tc>
                <a:tc>
                  <a:txBody>
                    <a:bodyPr/>
                    <a:lstStyle/>
                    <a:p>
                      <a:pPr algn="l"/>
                      <a:r>
                        <a:rPr lang="en-US" sz="1600" dirty="0" smtClean="0"/>
                        <a:t>Explorer</a:t>
                      </a:r>
                      <a:endParaRPr lang="en-US" sz="1600" dirty="0"/>
                    </a:p>
                  </a:txBody>
                  <a:tcPr marT="45719" marB="45719"/>
                </a:tc>
                <a:tc>
                  <a:txBody>
                    <a:bodyPr/>
                    <a:lstStyle/>
                    <a:p>
                      <a:pPr algn="ctr"/>
                      <a:r>
                        <a:rPr lang="en-US" sz="1600" dirty="0" smtClean="0"/>
                        <a:t>$26.00</a:t>
                      </a:r>
                      <a:endParaRPr lang="en-US" sz="1600" dirty="0"/>
                    </a:p>
                  </a:txBody>
                  <a:tcPr marT="45719" marB="45719"/>
                </a:tc>
                <a:tc>
                  <a:txBody>
                    <a:bodyPr/>
                    <a:lstStyle/>
                    <a:p>
                      <a:pPr algn="ctr"/>
                      <a:r>
                        <a:rPr lang="en-US" sz="1600" dirty="0" smtClean="0"/>
                        <a:t>$13.00</a:t>
                      </a:r>
                      <a:endParaRPr lang="en-US" sz="1600" dirty="0"/>
                    </a:p>
                  </a:txBody>
                  <a:tcPr marT="45719" marB="45719"/>
                </a:tc>
                <a:tc>
                  <a:txBody>
                    <a:bodyPr/>
                    <a:lstStyle/>
                    <a:p>
                      <a:pPr algn="ctr"/>
                      <a:r>
                        <a:rPr lang="en-US" sz="1600" dirty="0" smtClean="0"/>
                        <a:t>22 </a:t>
                      </a:r>
                      <a:r>
                        <a:rPr lang="en-US" sz="1600" dirty="0" smtClean="0"/>
                        <a:t>cents</a:t>
                      </a:r>
                      <a:endParaRPr lang="en-US" sz="1600" dirty="0"/>
                    </a:p>
                  </a:txBody>
                  <a:tcPr marT="45719" marB="45719"/>
                </a:tc>
              </a:tr>
              <a:tr h="579112">
                <a:tc>
                  <a:txBody>
                    <a:bodyPr/>
                    <a:lstStyle/>
                    <a:p>
                      <a:pPr algn="l"/>
                      <a:r>
                        <a:rPr lang="en-US" sz="1600" b="1" dirty="0" smtClean="0"/>
                        <a:t>Pickup-Quad Cab 4x4</a:t>
                      </a:r>
                      <a:endParaRPr lang="en-US" sz="1600" b="1" dirty="0"/>
                    </a:p>
                  </a:txBody>
                  <a:tcPr marT="45719" marB="45719"/>
                </a:tc>
                <a:tc>
                  <a:txBody>
                    <a:bodyPr/>
                    <a:lstStyle/>
                    <a:p>
                      <a:pPr algn="l"/>
                      <a:r>
                        <a:rPr lang="en-US" sz="1600" dirty="0" smtClean="0"/>
                        <a:t>Dodge Ram</a:t>
                      </a:r>
                      <a:endParaRPr lang="en-US" sz="1600" dirty="0"/>
                    </a:p>
                  </a:txBody>
                  <a:tcPr marT="45719" marB="45719"/>
                </a:tc>
                <a:tc>
                  <a:txBody>
                    <a:bodyPr/>
                    <a:lstStyle/>
                    <a:p>
                      <a:pPr algn="ctr"/>
                      <a:r>
                        <a:rPr lang="en-US" sz="1600" dirty="0" smtClean="0"/>
                        <a:t>$</a:t>
                      </a:r>
                      <a:r>
                        <a:rPr lang="en-US" sz="1600" dirty="0" smtClean="0"/>
                        <a:t>23.50</a:t>
                      </a:r>
                      <a:endParaRPr lang="en-US" sz="1600" dirty="0"/>
                    </a:p>
                  </a:txBody>
                  <a:tcPr marT="45719" marB="45719"/>
                </a:tc>
                <a:tc>
                  <a:txBody>
                    <a:bodyPr/>
                    <a:lstStyle/>
                    <a:p>
                      <a:pPr algn="ctr"/>
                      <a:r>
                        <a:rPr lang="en-US" sz="1600" dirty="0" smtClean="0"/>
                        <a:t>$11.75</a:t>
                      </a:r>
                      <a:endParaRPr lang="en-US" sz="1600" dirty="0"/>
                    </a:p>
                  </a:txBody>
                  <a:tcPr marT="45719" marB="45719"/>
                </a:tc>
                <a:tc>
                  <a:txBody>
                    <a:bodyPr/>
                    <a:lstStyle/>
                    <a:p>
                      <a:pPr algn="ctr"/>
                      <a:r>
                        <a:rPr lang="en-US" sz="1600" dirty="0" smtClean="0"/>
                        <a:t>26 </a:t>
                      </a:r>
                      <a:r>
                        <a:rPr lang="en-US" sz="1600" dirty="0" smtClean="0"/>
                        <a:t>cents</a:t>
                      </a:r>
                      <a:endParaRPr lang="en-US" sz="1600" dirty="0"/>
                    </a:p>
                  </a:txBody>
                  <a:tcPr marT="45719" marB="45719"/>
                </a:tc>
              </a:tr>
              <a:tr h="405928">
                <a:tc>
                  <a:txBody>
                    <a:bodyPr/>
                    <a:lstStyle/>
                    <a:p>
                      <a:pPr algn="l"/>
                      <a:r>
                        <a:rPr lang="en-US" sz="1600" b="1" dirty="0" smtClean="0"/>
                        <a:t>Box Truck</a:t>
                      </a:r>
                      <a:r>
                        <a:rPr lang="en-US" sz="1600" b="1" baseline="0" dirty="0" smtClean="0"/>
                        <a:t> </a:t>
                      </a:r>
                      <a:endParaRPr lang="en-US" sz="1600" b="1" dirty="0"/>
                    </a:p>
                  </a:txBody>
                  <a:tcPr marT="45719" marB="45719"/>
                </a:tc>
                <a:tc>
                  <a:txBody>
                    <a:bodyPr/>
                    <a:lstStyle/>
                    <a:p>
                      <a:pPr algn="l"/>
                      <a:endParaRPr lang="en-US" sz="1600" dirty="0"/>
                    </a:p>
                  </a:txBody>
                  <a:tcPr marT="45719" marB="45719"/>
                </a:tc>
                <a:tc>
                  <a:txBody>
                    <a:bodyPr/>
                    <a:lstStyle/>
                    <a:p>
                      <a:pPr algn="ctr"/>
                      <a:r>
                        <a:rPr lang="en-US" sz="1600" dirty="0" smtClean="0"/>
                        <a:t>$</a:t>
                      </a:r>
                      <a:r>
                        <a:rPr lang="en-US" sz="1600" dirty="0" smtClean="0"/>
                        <a:t>39.00</a:t>
                      </a:r>
                      <a:endParaRPr lang="en-US" sz="1600" dirty="0"/>
                    </a:p>
                  </a:txBody>
                  <a:tcPr marT="45719" marB="45719"/>
                </a:tc>
                <a:tc>
                  <a:txBody>
                    <a:bodyPr/>
                    <a:lstStyle/>
                    <a:p>
                      <a:pPr algn="ctr"/>
                      <a:r>
                        <a:rPr lang="en-US" sz="1600" dirty="0" smtClean="0"/>
                        <a:t>$</a:t>
                      </a:r>
                      <a:r>
                        <a:rPr lang="en-US" sz="1600" dirty="0" smtClean="0"/>
                        <a:t>19.50</a:t>
                      </a:r>
                      <a:endParaRPr lang="en-US" sz="1600" dirty="0"/>
                    </a:p>
                  </a:txBody>
                  <a:tcPr marT="45719" marB="45719"/>
                </a:tc>
                <a:tc>
                  <a:txBody>
                    <a:bodyPr/>
                    <a:lstStyle/>
                    <a:p>
                      <a:pPr algn="ctr"/>
                      <a:r>
                        <a:rPr lang="en-US" sz="1600" dirty="0" smtClean="0"/>
                        <a:t>42 </a:t>
                      </a:r>
                      <a:r>
                        <a:rPr lang="en-US" sz="1600" dirty="0" smtClean="0"/>
                        <a:t>cents</a:t>
                      </a:r>
                      <a:endParaRPr lang="en-US" sz="1600" dirty="0"/>
                    </a:p>
                  </a:txBody>
                  <a:tcPr marT="45719" marB="45719"/>
                </a:tc>
              </a:tr>
            </a:tbl>
          </a:graphicData>
        </a:graphic>
      </p:graphicFrame>
      <p:sp>
        <p:nvSpPr>
          <p:cNvPr id="5" name="Slide Number Placeholder 4"/>
          <p:cNvSpPr>
            <a:spLocks noGrp="1"/>
          </p:cNvSpPr>
          <p:nvPr>
            <p:ph type="sldNum" sz="quarter" idx="12"/>
          </p:nvPr>
        </p:nvSpPr>
        <p:spPr/>
        <p:txBody>
          <a:bodyPr/>
          <a:lstStyle/>
          <a:p>
            <a:pPr>
              <a:defRPr/>
            </a:pPr>
            <a:fld id="{041EFC0D-EA77-4D29-A830-2D3D11BCDB39}"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Late Returns</a:t>
            </a:r>
            <a:endParaRPr lang="en-US" dirty="0">
              <a:solidFill>
                <a:schemeClr val="accent1">
                  <a:satMod val="150000"/>
                </a:schemeClr>
              </a:solidFill>
            </a:endParaRPr>
          </a:p>
        </p:txBody>
      </p:sp>
      <p:sp>
        <p:nvSpPr>
          <p:cNvPr id="41987" name="Content Placeholder 2"/>
          <p:cNvSpPr>
            <a:spLocks noGrp="1"/>
          </p:cNvSpPr>
          <p:nvPr>
            <p:ph idx="1"/>
          </p:nvPr>
        </p:nvSpPr>
        <p:spPr/>
        <p:txBody>
          <a:bodyPr/>
          <a:lstStyle/>
          <a:p>
            <a:pPr eaLnBrk="1" hangingPunct="1"/>
            <a:r>
              <a:rPr lang="en-US" smtClean="0"/>
              <a:t>Late fees may be applied if more than one hour late past the scheduled return time</a:t>
            </a:r>
          </a:p>
          <a:p>
            <a:pPr eaLnBrk="1" hangingPunct="1"/>
            <a:r>
              <a:rPr lang="en-US" smtClean="0"/>
              <a:t>Exception:  after hours drop off locations</a:t>
            </a:r>
          </a:p>
          <a:p>
            <a:pPr eaLnBrk="1" hangingPunct="1"/>
            <a:r>
              <a:rPr lang="en-US" smtClean="0"/>
              <a:t>Late Fee:  $10.00</a:t>
            </a:r>
          </a:p>
          <a:p>
            <a:pPr eaLnBrk="1" hangingPunct="1"/>
            <a:r>
              <a:rPr lang="en-US" smtClean="0"/>
              <a:t>If you know you are going to be later than planned, please contact us so that we can adjust your reservation  </a:t>
            </a:r>
          </a:p>
        </p:txBody>
      </p:sp>
      <p:sp>
        <p:nvSpPr>
          <p:cNvPr id="4" name="Slide Number Placeholder 3"/>
          <p:cNvSpPr>
            <a:spLocks noGrp="1"/>
          </p:cNvSpPr>
          <p:nvPr>
            <p:ph type="sldNum" sz="quarter" idx="12"/>
          </p:nvPr>
        </p:nvSpPr>
        <p:spPr/>
        <p:txBody>
          <a:bodyPr/>
          <a:lstStyle/>
          <a:p>
            <a:pPr>
              <a:defRPr/>
            </a:pPr>
            <a:fld id="{C7071904-5CE8-4032-B77D-3B04D9289726}" type="slidenum">
              <a:rPr lang="en-US"/>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Other Fees</a:t>
            </a:r>
            <a:endParaRPr lang="en-US" dirty="0">
              <a:solidFill>
                <a:schemeClr val="accent1">
                  <a:satMod val="150000"/>
                </a:schemeClr>
              </a:solidFill>
            </a:endParaRPr>
          </a:p>
        </p:txBody>
      </p:sp>
      <p:sp>
        <p:nvSpPr>
          <p:cNvPr id="43011" name="Content Placeholder 2"/>
          <p:cNvSpPr>
            <a:spLocks noGrp="1"/>
          </p:cNvSpPr>
          <p:nvPr>
            <p:ph idx="1"/>
          </p:nvPr>
        </p:nvSpPr>
        <p:spPr/>
        <p:txBody>
          <a:bodyPr/>
          <a:lstStyle/>
          <a:p>
            <a:pPr eaLnBrk="1" hangingPunct="1"/>
            <a:r>
              <a:rPr lang="en-US" smtClean="0"/>
              <a:t>No Show Fee:  $20.00 </a:t>
            </a:r>
          </a:p>
          <a:p>
            <a:pPr lvl="1" eaLnBrk="1" hangingPunct="1"/>
            <a:r>
              <a:rPr lang="en-US" smtClean="0"/>
              <a:t>May be applied if you do not notify us to cancel the reservation</a:t>
            </a:r>
          </a:p>
          <a:p>
            <a:pPr eaLnBrk="1" hangingPunct="1"/>
            <a:r>
              <a:rPr lang="en-US" smtClean="0"/>
              <a:t>Cleaning Fee:  </a:t>
            </a:r>
          </a:p>
          <a:p>
            <a:pPr lvl="1" eaLnBrk="1" hangingPunct="1"/>
            <a:r>
              <a:rPr lang="en-US" smtClean="0"/>
              <a:t>May be applied if the vehicle is left in such condition that we cannot reasonably expect another person to use it prior to our regular cleanup</a:t>
            </a:r>
          </a:p>
          <a:p>
            <a:pPr lvl="1" eaLnBrk="1" hangingPunct="1"/>
            <a:r>
              <a:rPr lang="en-US" smtClean="0"/>
              <a:t>Fee will equal our cost to clean the vehicle</a:t>
            </a:r>
          </a:p>
        </p:txBody>
      </p:sp>
      <p:sp>
        <p:nvSpPr>
          <p:cNvPr id="4" name="Slide Number Placeholder 3"/>
          <p:cNvSpPr>
            <a:spLocks noGrp="1"/>
          </p:cNvSpPr>
          <p:nvPr>
            <p:ph type="sldNum" sz="quarter" idx="12"/>
          </p:nvPr>
        </p:nvSpPr>
        <p:spPr/>
        <p:txBody>
          <a:bodyPr/>
          <a:lstStyle/>
          <a:p>
            <a:pPr>
              <a:defRPr/>
            </a:pPr>
            <a:fld id="{9A784022-5E02-44A8-B3C4-72978ED1CAC1}" type="slidenum">
              <a:rPr lang="en-US"/>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Reminders</a:t>
            </a:r>
            <a:endParaRPr lang="en-US" dirty="0">
              <a:solidFill>
                <a:schemeClr val="accent1">
                  <a:satMod val="150000"/>
                </a:schemeClr>
              </a:solidFill>
            </a:endParaRPr>
          </a:p>
        </p:txBody>
      </p:sp>
      <p:sp>
        <p:nvSpPr>
          <p:cNvPr id="44035" name="Content Placeholder 2"/>
          <p:cNvSpPr>
            <a:spLocks noGrp="1"/>
          </p:cNvSpPr>
          <p:nvPr>
            <p:ph idx="1"/>
          </p:nvPr>
        </p:nvSpPr>
        <p:spPr/>
        <p:txBody>
          <a:bodyPr/>
          <a:lstStyle/>
          <a:p>
            <a:pPr eaLnBrk="1" hangingPunct="1"/>
            <a:r>
              <a:rPr lang="en-US" smtClean="0"/>
              <a:t>Return vehicles with at least ¾ tank of gas</a:t>
            </a:r>
          </a:p>
          <a:p>
            <a:pPr eaLnBrk="1" hangingPunct="1"/>
            <a:r>
              <a:rPr lang="en-US" smtClean="0"/>
              <a:t>Use E-85 fuel in flex-fuel vehicles when possible </a:t>
            </a:r>
          </a:p>
          <a:p>
            <a:pPr eaLnBrk="1" hangingPunct="1"/>
            <a:r>
              <a:rPr lang="en-US" smtClean="0"/>
              <a:t>Keep vehicles clean of trash</a:t>
            </a:r>
          </a:p>
          <a:p>
            <a:pPr eaLnBrk="1" hangingPunct="1"/>
            <a:r>
              <a:rPr lang="en-US" smtClean="0"/>
              <a:t>No personal use</a:t>
            </a:r>
          </a:p>
          <a:p>
            <a:pPr eaLnBrk="1" hangingPunct="1"/>
            <a:r>
              <a:rPr lang="en-US" smtClean="0"/>
              <a:t>No smoking</a:t>
            </a:r>
          </a:p>
        </p:txBody>
      </p:sp>
      <p:sp>
        <p:nvSpPr>
          <p:cNvPr id="4" name="Slide Number Placeholder 3"/>
          <p:cNvSpPr>
            <a:spLocks noGrp="1"/>
          </p:cNvSpPr>
          <p:nvPr>
            <p:ph type="sldNum" sz="quarter" idx="12"/>
          </p:nvPr>
        </p:nvSpPr>
        <p:spPr/>
        <p:txBody>
          <a:bodyPr/>
          <a:lstStyle/>
          <a:p>
            <a:pPr>
              <a:defRPr/>
            </a:pPr>
            <a:fld id="{ED27664C-A080-487E-A170-FB23D5CB9678}" type="slidenum">
              <a:rPr lang="en-US"/>
              <a:pPr>
                <a:defRPr/>
              </a:pPr>
              <a:t>36</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OA Pool Locations</a:t>
            </a:r>
            <a:endParaRPr lang="en-US" dirty="0">
              <a:solidFill>
                <a:schemeClr val="accent1">
                  <a:satMod val="150000"/>
                </a:schemeClr>
              </a:solidFill>
            </a:endParaRPr>
          </a:p>
        </p:txBody>
      </p:sp>
      <p:sp>
        <p:nvSpPr>
          <p:cNvPr id="11267" name="Content Placeholder 2"/>
          <p:cNvSpPr>
            <a:spLocks noGrp="1"/>
          </p:cNvSpPr>
          <p:nvPr>
            <p:ph idx="1"/>
          </p:nvPr>
        </p:nvSpPr>
        <p:spPr/>
        <p:txBody>
          <a:bodyPr/>
          <a:lstStyle/>
          <a:p>
            <a:pPr eaLnBrk="1" hangingPunct="1"/>
            <a:r>
              <a:rPr lang="en-US" sz="2400" dirty="0" smtClean="0"/>
              <a:t>MSP (old Missouri State Penitentiary) – East Capital Avenue</a:t>
            </a:r>
          </a:p>
          <a:p>
            <a:pPr eaLnBrk="1" hangingPunct="1"/>
            <a:r>
              <a:rPr lang="en-US" sz="2400" dirty="0" smtClean="0"/>
              <a:t>Mental Health Central Office – East Elm Street</a:t>
            </a:r>
          </a:p>
          <a:p>
            <a:pPr eaLnBrk="1" hangingPunct="1"/>
            <a:r>
              <a:rPr lang="en-US" sz="2400" dirty="0" smtClean="0"/>
              <a:t>Corrections Central Office – Plaza Drive  </a:t>
            </a:r>
          </a:p>
          <a:p>
            <a:pPr eaLnBrk="1" hangingPunct="1"/>
            <a:r>
              <a:rPr lang="en-US" sz="2400" dirty="0" smtClean="0"/>
              <a:t>Howerton Building – Howerton Court  </a:t>
            </a:r>
          </a:p>
          <a:p>
            <a:pPr eaLnBrk="1" hangingPunct="1"/>
            <a:r>
              <a:rPr lang="en-US" sz="2400" dirty="0" smtClean="0"/>
              <a:t>Health &amp; Senior Services – 920 Wildwood</a:t>
            </a:r>
          </a:p>
          <a:p>
            <a:pPr eaLnBrk="1" hangingPunct="1"/>
            <a:r>
              <a:rPr lang="en-US" sz="2400" dirty="0" smtClean="0"/>
              <a:t>Knipp Drive – 3418 Knipp</a:t>
            </a:r>
          </a:p>
          <a:p>
            <a:pPr eaLnBrk="1" hangingPunct="1"/>
            <a:r>
              <a:rPr lang="en-US" sz="2400" dirty="0" smtClean="0"/>
              <a:t>Truman Building, Room 760</a:t>
            </a:r>
          </a:p>
          <a:p>
            <a:pPr eaLnBrk="1" hangingPunct="1"/>
            <a:r>
              <a:rPr lang="en-US" sz="2400" dirty="0" smtClean="0"/>
              <a:t>Agriculture, 1616 Missouri Blvd.</a:t>
            </a:r>
          </a:p>
          <a:p>
            <a:pPr eaLnBrk="1" hangingPunct="1"/>
            <a:r>
              <a:rPr lang="en-US" sz="2400" dirty="0" smtClean="0"/>
              <a:t>Vehicle Maintenance, 705 Mo Blvd (Box Truck Only)</a:t>
            </a:r>
          </a:p>
          <a:p>
            <a:pPr eaLnBrk="1" hangingPunct="1"/>
            <a:r>
              <a:rPr lang="en-US" sz="2400" dirty="0" smtClean="0"/>
              <a:t>Lewis &amp; Clark State Office Building, 1101 Riverside Drive (opening 5/1/12)</a:t>
            </a:r>
            <a:endParaRPr lang="en-US" sz="2800" dirty="0" smtClean="0"/>
          </a:p>
        </p:txBody>
      </p:sp>
      <p:sp>
        <p:nvSpPr>
          <p:cNvPr id="4" name="Slide Number Placeholder 3"/>
          <p:cNvSpPr>
            <a:spLocks noGrp="1"/>
          </p:cNvSpPr>
          <p:nvPr>
            <p:ph type="sldNum" sz="quarter" idx="12"/>
          </p:nvPr>
        </p:nvSpPr>
        <p:spPr/>
        <p:txBody>
          <a:bodyPr/>
          <a:lstStyle/>
          <a:p>
            <a:pPr>
              <a:defRPr/>
            </a:pPr>
            <a:fld id="{56BFD245-FA6D-4F3D-8DA2-3E357293995A}" type="slidenum">
              <a:rPr lang="en-US"/>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System Access</a:t>
            </a:r>
            <a:endParaRPr lang="en-US" dirty="0">
              <a:solidFill>
                <a:schemeClr val="accent1">
                  <a:satMod val="150000"/>
                </a:schemeClr>
              </a:solidFill>
            </a:endParaRPr>
          </a:p>
        </p:txBody>
      </p:sp>
      <p:sp>
        <p:nvSpPr>
          <p:cNvPr id="12291" name="Content Placeholder 3"/>
          <p:cNvSpPr>
            <a:spLocks noGrp="1"/>
          </p:cNvSpPr>
          <p:nvPr>
            <p:ph idx="1"/>
          </p:nvPr>
        </p:nvSpPr>
        <p:spPr/>
        <p:txBody>
          <a:bodyPr/>
          <a:lstStyle/>
          <a:p>
            <a:pPr eaLnBrk="1" hangingPunct="1"/>
            <a:r>
              <a:rPr lang="en-US" smtClean="0"/>
              <a:t>To use the CARS system, an employee must:</a:t>
            </a:r>
          </a:p>
          <a:p>
            <a:pPr marL="971550" lvl="1" indent="-514350" eaLnBrk="1" hangingPunct="1">
              <a:buFont typeface="Corbel" pitchFamily="34" charset="0"/>
              <a:buAutoNum type="arabicPeriod"/>
            </a:pPr>
            <a:r>
              <a:rPr lang="en-US" smtClean="0"/>
              <a:t>Be active in SAM II HR</a:t>
            </a:r>
          </a:p>
          <a:p>
            <a:pPr marL="971550" lvl="1" indent="-514350" eaLnBrk="1" hangingPunct="1">
              <a:buFont typeface="Corbel" pitchFamily="34" charset="0"/>
              <a:buAutoNum type="arabicPeriod"/>
            </a:pPr>
            <a:r>
              <a:rPr lang="en-US" smtClean="0"/>
              <a:t>Have an Active Directory account with an email address</a:t>
            </a:r>
          </a:p>
          <a:p>
            <a:pPr eaLnBrk="1" hangingPunct="1"/>
            <a:r>
              <a:rPr lang="en-US" smtClean="0"/>
              <a:t>Each employee that wants to check out a carpool vehicle must be set up as a driver in the CARS system</a:t>
            </a:r>
          </a:p>
        </p:txBody>
      </p:sp>
      <p:sp>
        <p:nvSpPr>
          <p:cNvPr id="5" name="Slide Number Placeholder 4"/>
          <p:cNvSpPr>
            <a:spLocks noGrp="1"/>
          </p:cNvSpPr>
          <p:nvPr>
            <p:ph type="sldNum" sz="quarter" idx="12"/>
          </p:nvPr>
        </p:nvSpPr>
        <p:spPr/>
        <p:txBody>
          <a:bodyPr/>
          <a:lstStyle/>
          <a:p>
            <a:pPr>
              <a:defRPr/>
            </a:pPr>
            <a:fld id="{293E5324-9869-4652-813F-012430CB11B4}"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System Security Levels</a:t>
            </a:r>
            <a:endParaRPr lang="en-US" dirty="0">
              <a:solidFill>
                <a:schemeClr val="accent1">
                  <a:satMod val="150000"/>
                </a:schemeClr>
              </a:solidFill>
            </a:endParaRPr>
          </a:p>
        </p:txBody>
      </p:sp>
      <p:graphicFrame>
        <p:nvGraphicFramePr>
          <p:cNvPr id="6" name="Content Placeholder 5"/>
          <p:cNvGraphicFramePr>
            <a:graphicFrameLocks noGrp="1"/>
          </p:cNvGraphicFramePr>
          <p:nvPr>
            <p:ph idx="1"/>
          </p:nvPr>
        </p:nvGraphicFramePr>
        <p:xfrm>
          <a:off x="457200" y="1774826"/>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19C41186-B62F-4957-93C1-8A92F2406532}"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First Time Users</a:t>
            </a:r>
            <a:endParaRPr lang="en-US" dirty="0">
              <a:solidFill>
                <a:schemeClr val="accent1">
                  <a:satMod val="150000"/>
                </a:schemeClr>
              </a:solidFill>
            </a:endParaRPr>
          </a:p>
        </p:txBody>
      </p:sp>
      <p:sp>
        <p:nvSpPr>
          <p:cNvPr id="14339" name="Content Placeholder 2"/>
          <p:cNvSpPr>
            <a:spLocks noGrp="1"/>
          </p:cNvSpPr>
          <p:nvPr>
            <p:ph sz="half" idx="1"/>
          </p:nvPr>
        </p:nvSpPr>
        <p:spPr>
          <a:xfrm>
            <a:off x="457200" y="1773238"/>
            <a:ext cx="4648200" cy="4624387"/>
          </a:xfrm>
        </p:spPr>
        <p:txBody>
          <a:bodyPr/>
          <a:lstStyle/>
          <a:p>
            <a:pPr eaLnBrk="1" hangingPunct="1"/>
            <a:r>
              <a:rPr lang="en-US" sz="2400" smtClean="0"/>
              <a:t>Go to the OA carpool website at:  </a:t>
            </a:r>
            <a:r>
              <a:rPr lang="en-US" sz="1800" smtClean="0">
                <a:hlinkClick r:id="rId2"/>
              </a:rPr>
              <a:t>http://oa.mo.gov/gs/carpool.htm</a:t>
            </a:r>
            <a:endParaRPr lang="en-US" sz="1800" smtClean="0"/>
          </a:p>
          <a:p>
            <a:pPr eaLnBrk="1" hangingPunct="1"/>
            <a:r>
              <a:rPr lang="en-US" sz="2400" smtClean="0"/>
              <a:t>Click on the Logon button</a:t>
            </a:r>
          </a:p>
          <a:p>
            <a:pPr eaLnBrk="1" hangingPunct="1"/>
            <a:r>
              <a:rPr lang="en-US" sz="2400" smtClean="0"/>
              <a:t>Enter your Windows domain name\userid in the userid field along with your Windows password, click OK.  </a:t>
            </a:r>
          </a:p>
          <a:p>
            <a:pPr eaLnBrk="1" hangingPunct="1"/>
            <a:r>
              <a:rPr lang="en-US" sz="2400" smtClean="0"/>
              <a:t>You will then be directed to a one-time driver registration page</a:t>
            </a:r>
          </a:p>
        </p:txBody>
      </p:sp>
      <p:pic>
        <p:nvPicPr>
          <p:cNvPr id="14340" name="Content Placeholder 4" descr="cid:image001.png@01C98AC0.36B03000"/>
          <p:cNvPicPr>
            <a:picLocks noGrp="1"/>
          </p:cNvPicPr>
          <p:nvPr>
            <p:ph sz="half" idx="2"/>
          </p:nvPr>
        </p:nvPicPr>
        <p:blipFill>
          <a:blip r:embed="rId3" r:link="rId4" cstate="print">
            <a:extLst>
              <a:ext uri="{28A0092B-C50C-407E-A947-70E740481C1C}">
                <a14:useLocalDpi xmlns="" xmlns:a14="http://schemas.microsoft.com/office/drawing/2010/main" val="0"/>
              </a:ext>
            </a:extLst>
          </a:blip>
          <a:srcRect/>
          <a:stretch>
            <a:fillRect/>
          </a:stretch>
        </p:blipFill>
        <p:spPr>
          <a:xfrm>
            <a:off x="5486400" y="3352800"/>
            <a:ext cx="3105150" cy="2686050"/>
          </a:xfrm>
        </p:spPr>
      </p:pic>
      <p:pic>
        <p:nvPicPr>
          <p:cNvPr id="14341"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48400" y="1905000"/>
            <a:ext cx="1584325" cy="119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40B2303A-02D4-4869-84B6-EED172049E2C}"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Driver Registration</a:t>
            </a:r>
            <a:endParaRPr lang="en-US" dirty="0">
              <a:solidFill>
                <a:schemeClr val="accent1">
                  <a:satMod val="150000"/>
                </a:schemeClr>
              </a:solidFill>
            </a:endParaRPr>
          </a:p>
        </p:txBody>
      </p:sp>
      <p:pic>
        <p:nvPicPr>
          <p:cNvPr id="15363" name="Picture 3"/>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t="7813" r="1666"/>
          <a:stretch>
            <a:fillRect/>
          </a:stretch>
        </p:blipFill>
        <p:spPr>
          <a:xfrm>
            <a:off x="457200" y="1676400"/>
            <a:ext cx="4495800" cy="4876800"/>
          </a:xfrm>
        </p:spPr>
      </p:pic>
      <p:sp>
        <p:nvSpPr>
          <p:cNvPr id="5" name="Text Placeholder 4"/>
          <p:cNvSpPr>
            <a:spLocks noGrp="1"/>
          </p:cNvSpPr>
          <p:nvPr>
            <p:ph sz="half" idx="2"/>
          </p:nvPr>
        </p:nvSpPr>
        <p:spPr>
          <a:xfrm>
            <a:off x="5181600" y="1773238"/>
            <a:ext cx="3505200" cy="4624387"/>
          </a:xfrm>
        </p:spPr>
        <p:txBody>
          <a:bodyPr rtlCol="0">
            <a:normAutofit fontScale="62500" lnSpcReduction="20000"/>
          </a:bodyPr>
          <a:lstStyle/>
          <a:p>
            <a:pPr marL="438912" indent="-320040" eaLnBrk="1" fontAlgn="auto" hangingPunct="1">
              <a:spcBef>
                <a:spcPts val="0"/>
              </a:spcBef>
              <a:spcAft>
                <a:spcPts val="0"/>
              </a:spcAft>
              <a:buFont typeface="Wingdings 2"/>
              <a:buChar char=""/>
              <a:defRPr/>
            </a:pPr>
            <a:r>
              <a:rPr lang="en-US" sz="3200" dirty="0" smtClean="0"/>
              <a:t>One time registration  to create your driver profile </a:t>
            </a:r>
          </a:p>
          <a:p>
            <a:pPr marL="438912" indent="-320040" eaLnBrk="1" fontAlgn="auto" hangingPunct="1">
              <a:spcBef>
                <a:spcPts val="0"/>
              </a:spcBef>
              <a:spcAft>
                <a:spcPts val="0"/>
              </a:spcAft>
              <a:buFont typeface="Wingdings 2"/>
              <a:buChar char=""/>
              <a:defRPr/>
            </a:pPr>
            <a:r>
              <a:rPr lang="en-US" sz="3200" dirty="0" smtClean="0"/>
              <a:t>All system users must first establish a driver profile (even if they are only going to schedule trips for other employees)   </a:t>
            </a:r>
          </a:p>
          <a:p>
            <a:pPr marL="438912" indent="-320040" eaLnBrk="1" fontAlgn="auto" hangingPunct="1">
              <a:spcBef>
                <a:spcPts val="0"/>
              </a:spcBef>
              <a:spcAft>
                <a:spcPts val="0"/>
              </a:spcAft>
              <a:buFont typeface="Wingdings 2"/>
              <a:buChar char=""/>
              <a:defRPr/>
            </a:pPr>
            <a:r>
              <a:rPr lang="en-US" sz="3200" dirty="0" smtClean="0"/>
              <a:t>Driver profiles will store basic information about the driver including name, SAM II agency and organization code, email address, contact info, default billing information, preferences for pool locations, vehicle types, etc..</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a:p>
        </p:txBody>
      </p:sp>
      <p:sp>
        <p:nvSpPr>
          <p:cNvPr id="6" name="Slide Number Placeholder 5"/>
          <p:cNvSpPr>
            <a:spLocks noGrp="1"/>
          </p:cNvSpPr>
          <p:nvPr>
            <p:ph type="sldNum" sz="quarter" idx="12"/>
          </p:nvPr>
        </p:nvSpPr>
        <p:spPr/>
        <p:txBody>
          <a:bodyPr/>
          <a:lstStyle/>
          <a:p>
            <a:pPr>
              <a:defRPr/>
            </a:pPr>
            <a:fld id="{6F50274E-4E89-43B3-A166-0DD6F0C2BA8D}"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51062"/>
          </a:xfrm>
        </p:spPr>
        <p:txBody>
          <a:bodyPr/>
          <a:lstStyle/>
          <a:p>
            <a:pPr eaLnBrk="1" fontAlgn="auto" hangingPunct="1">
              <a:spcAft>
                <a:spcPts val="0"/>
              </a:spcAft>
              <a:defRPr/>
            </a:pPr>
            <a:r>
              <a:rPr lang="en-US" dirty="0" smtClean="0">
                <a:solidFill>
                  <a:schemeClr val="accent1">
                    <a:satMod val="150000"/>
                  </a:schemeClr>
                </a:solidFill>
              </a:rPr>
              <a:t>Driver Registration</a:t>
            </a:r>
            <a:endParaRPr lang="en-US" dirty="0">
              <a:solidFill>
                <a:schemeClr val="accent1">
                  <a:satMod val="150000"/>
                </a:schemeClr>
              </a:solidFill>
            </a:endParaRPr>
          </a:p>
        </p:txBody>
      </p:sp>
      <p:sp>
        <p:nvSpPr>
          <p:cNvPr id="16387" name="Text Placeholder 4"/>
          <p:cNvSpPr>
            <a:spLocks noGrp="1"/>
          </p:cNvSpPr>
          <p:nvPr>
            <p:ph sz="half" idx="2"/>
          </p:nvPr>
        </p:nvSpPr>
        <p:spPr>
          <a:xfrm>
            <a:off x="4800600" y="1773238"/>
            <a:ext cx="3886200" cy="3484562"/>
          </a:xfrm>
        </p:spPr>
        <p:txBody>
          <a:bodyPr/>
          <a:lstStyle/>
          <a:p>
            <a:pPr eaLnBrk="1" hangingPunct="1"/>
            <a:r>
              <a:rPr lang="en-US" sz="2000" smtClean="0"/>
              <a:t>Enter SSN</a:t>
            </a:r>
          </a:p>
          <a:p>
            <a:pPr lvl="1" eaLnBrk="1" hangingPunct="1"/>
            <a:r>
              <a:rPr lang="en-US" sz="1600" smtClean="0"/>
              <a:t>Driver Name and Agency/Org will default from SAM II HR</a:t>
            </a:r>
          </a:p>
          <a:p>
            <a:pPr eaLnBrk="1" hangingPunct="1"/>
            <a:r>
              <a:rPr lang="en-US" sz="2000" smtClean="0"/>
              <a:t>Email Address will be pulled automatically from Active Directory</a:t>
            </a:r>
            <a:endParaRPr lang="en-US" sz="1600" smtClean="0"/>
          </a:p>
          <a:p>
            <a:pPr eaLnBrk="1" hangingPunct="1"/>
            <a:r>
              <a:rPr lang="en-US" sz="2000" smtClean="0"/>
              <a:t>Enter phone numbers</a:t>
            </a:r>
          </a:p>
          <a:p>
            <a:pPr eaLnBrk="1" hangingPunct="1"/>
            <a:r>
              <a:rPr lang="en-US" sz="2000" smtClean="0"/>
              <a:t>Select a default pool location from the drop down list</a:t>
            </a:r>
          </a:p>
          <a:p>
            <a:pPr eaLnBrk="1" hangingPunct="1"/>
            <a:r>
              <a:rPr lang="en-US" sz="2000" smtClean="0"/>
              <a:t>Add  11 digit SAM II Customer Number(s) for billing purposes</a:t>
            </a:r>
          </a:p>
          <a:p>
            <a:pPr eaLnBrk="1" hangingPunct="1"/>
            <a:endParaRPr lang="en-US" sz="2000" smtClean="0"/>
          </a:p>
          <a:p>
            <a:pPr lvl="1" eaLnBrk="1" hangingPunct="1"/>
            <a:endParaRPr lang="en-US" smtClean="0"/>
          </a:p>
          <a:p>
            <a:pPr lvl="1" eaLnBrk="1" hangingPunct="1"/>
            <a:endParaRPr lang="en-US" smtClean="0"/>
          </a:p>
          <a:p>
            <a:pPr eaLnBrk="1" hangingPunct="1"/>
            <a:endParaRPr lang="en-US" smtClean="0"/>
          </a:p>
          <a:p>
            <a:pPr eaLnBrk="1" hangingPunct="1"/>
            <a:endParaRPr lang="en-US" smtClean="0"/>
          </a:p>
          <a:p>
            <a:pPr eaLnBrk="1" hangingPunct="1"/>
            <a:endParaRPr lang="en-US" smtClean="0"/>
          </a:p>
        </p:txBody>
      </p:sp>
      <p:pic>
        <p:nvPicPr>
          <p:cNvPr id="16388" name="Content Placeholder 6" descr="cid:image003.png@01C98ACC.BBD4D9A0"/>
          <p:cNvPicPr>
            <a:picLocks noGrp="1"/>
          </p:cNvPicPr>
          <p:nvPr>
            <p:ph sz="half" idx="1"/>
          </p:nvPr>
        </p:nvPicPr>
        <p:blipFill>
          <a:blip r:embed="rId2" cstate="print">
            <a:extLst>
              <a:ext uri="{28A0092B-C50C-407E-A947-70E740481C1C}">
                <a14:useLocalDpi xmlns="" xmlns:a14="http://schemas.microsoft.com/office/drawing/2010/main" val="0"/>
              </a:ext>
            </a:extLst>
          </a:blip>
          <a:srcRect l="18098" t="7187" r="11176" b="4688"/>
          <a:stretch>
            <a:fillRect/>
          </a:stretch>
        </p:blipFill>
        <p:spPr>
          <a:xfrm>
            <a:off x="457200" y="1600200"/>
            <a:ext cx="4038600" cy="4953000"/>
          </a:xfrm>
        </p:spPr>
      </p:pic>
      <p:pic>
        <p:nvPicPr>
          <p:cNvPr id="1638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2215" t="50000" r="13486" b="39381"/>
          <a:stretch>
            <a:fillRect/>
          </a:stretch>
        </p:blipFill>
        <p:spPr bwMode="auto">
          <a:xfrm>
            <a:off x="2971800" y="5410200"/>
            <a:ext cx="5562600"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EA9D82BA-9490-46A2-8CC7-1EE6015CDB89}" type="slidenum">
              <a:rPr lang="en-US"/>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Module</Template>
  <TotalTime>4345</TotalTime>
  <Words>1851</Words>
  <Application>Microsoft Office PowerPoint</Application>
  <PresentationFormat>On-screen Show (4:3)</PresentationFormat>
  <Paragraphs>331</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Module</vt:lpstr>
      <vt:lpstr>        CARS Carpool Automated  Reservation System </vt:lpstr>
      <vt:lpstr>OA Carpool Contact Information</vt:lpstr>
      <vt:lpstr>CARS System Overview</vt:lpstr>
      <vt:lpstr>OA Pool Locations</vt:lpstr>
      <vt:lpstr>System Access</vt:lpstr>
      <vt:lpstr>System Security Levels</vt:lpstr>
      <vt:lpstr>First Time Users</vt:lpstr>
      <vt:lpstr>Driver Registration</vt:lpstr>
      <vt:lpstr>Driver Registration</vt:lpstr>
      <vt:lpstr>Driver Registration SAM II Customer Numbers</vt:lpstr>
      <vt:lpstr>One Time Browser Setup to Skip CARS Logon Window</vt:lpstr>
      <vt:lpstr>Driver Home Page</vt:lpstr>
      <vt:lpstr>My Vehicle Use Sidebar</vt:lpstr>
      <vt:lpstr>Common Trips</vt:lpstr>
      <vt:lpstr>Reservation Request</vt:lpstr>
      <vt:lpstr>Reservation Request</vt:lpstr>
      <vt:lpstr>Reservation Request</vt:lpstr>
      <vt:lpstr>Reservation Request</vt:lpstr>
      <vt:lpstr>Reservation Request</vt:lpstr>
      <vt:lpstr>Projected Trip Cost</vt:lpstr>
      <vt:lpstr>Print or Save Cost Detail Report</vt:lpstr>
      <vt:lpstr>Save or Submit a Request</vt:lpstr>
      <vt:lpstr>Request Status</vt:lpstr>
      <vt:lpstr>View Schedule</vt:lpstr>
      <vt:lpstr>How to Change a Request</vt:lpstr>
      <vt:lpstr>Pool Location Information</vt:lpstr>
      <vt:lpstr>Scheduler Home Page</vt:lpstr>
      <vt:lpstr>Scheduler Driver Search</vt:lpstr>
      <vt:lpstr>Confirmation Email</vt:lpstr>
      <vt:lpstr>Picking Up the Vehicle</vt:lpstr>
      <vt:lpstr>Returning the Vehicle</vt:lpstr>
      <vt:lpstr>Rate Structure  </vt:lpstr>
      <vt:lpstr>FY 2013 Rates</vt:lpstr>
      <vt:lpstr>Late Returns</vt:lpstr>
      <vt:lpstr>Other Fees</vt:lpstr>
      <vt:lpstr>Reminders</vt:lpstr>
    </vt:vector>
  </TitlesOfParts>
  <Company>Office of Administration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CARS Carpool Automated  Reservation System  User’s Guide</dc:title>
  <dc:creator>Cindy Dixon</dc:creator>
  <cp:lastModifiedBy>Cindy Dixon</cp:lastModifiedBy>
  <cp:revision>391</cp:revision>
  <dcterms:created xsi:type="dcterms:W3CDTF">2009-02-06T21:46:00Z</dcterms:created>
  <dcterms:modified xsi:type="dcterms:W3CDTF">2012-08-27T14:39:41Z</dcterms:modified>
</cp:coreProperties>
</file>